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
  </p:notesMasterIdLst>
  <p:handoutMasterIdLst>
    <p:handoutMasterId r:id="rId8"/>
  </p:handoutMasterIdLst>
  <p:sldIdLst>
    <p:sldId id="263" r:id="rId5"/>
    <p:sldId id="262" r:id="rId6"/>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D985E-1D07-4552-ABEF-9F9FF284C348}" v="38" dt="2023-05-23T00:46:43.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39" d="100"/>
          <a:sy n="139" d="100"/>
        </p:scale>
        <p:origin x="-2088" y="-36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Boyd" userId="4af65f7b02b7082c" providerId="LiveId" clId="{763D985E-1D07-4552-ABEF-9F9FF284C348}"/>
    <pc:docChg chg="undo custSel modSld">
      <pc:chgData name="Amanda Boyd" userId="4af65f7b02b7082c" providerId="LiveId" clId="{763D985E-1D07-4552-ABEF-9F9FF284C348}" dt="2023-05-24T20:07:39.629" v="303" actId="33524"/>
      <pc:docMkLst>
        <pc:docMk/>
      </pc:docMkLst>
      <pc:sldChg chg="addSp delSp modSp mod">
        <pc:chgData name="Amanda Boyd" userId="4af65f7b02b7082c" providerId="LiveId" clId="{763D985E-1D07-4552-ABEF-9F9FF284C348}" dt="2023-05-24T20:07:39.629" v="303" actId="33524"/>
        <pc:sldMkLst>
          <pc:docMk/>
          <pc:sldMk cId="98525146" sldId="262"/>
        </pc:sldMkLst>
        <pc:spChg chg="add del">
          <ac:chgData name="Amanda Boyd" userId="4af65f7b02b7082c" providerId="LiveId" clId="{763D985E-1D07-4552-ABEF-9F9FF284C348}" dt="2023-05-23T00:28:36.064" v="27" actId="931"/>
          <ac:spMkLst>
            <pc:docMk/>
            <pc:sldMk cId="98525146" sldId="262"/>
            <ac:spMk id="3" creationId="{2855B00B-3896-3C6F-39C9-4CDF8F7ACC39}"/>
          </ac:spMkLst>
        </pc:spChg>
        <pc:spChg chg="mod">
          <ac:chgData name="Amanda Boyd" userId="4af65f7b02b7082c" providerId="LiveId" clId="{763D985E-1D07-4552-ABEF-9F9FF284C348}" dt="2023-05-24T19:58:21.961" v="293" actId="20577"/>
          <ac:spMkLst>
            <pc:docMk/>
            <pc:sldMk cId="98525146" sldId="262"/>
            <ac:spMk id="9" creationId="{00000000-0000-0000-0000-000000000000}"/>
          </ac:spMkLst>
        </pc:spChg>
        <pc:spChg chg="mod">
          <ac:chgData name="Amanda Boyd" userId="4af65f7b02b7082c" providerId="LiveId" clId="{763D985E-1D07-4552-ABEF-9F9FF284C348}" dt="2023-05-23T00:53:07.702" v="286" actId="20577"/>
          <ac:spMkLst>
            <pc:docMk/>
            <pc:sldMk cId="98525146" sldId="262"/>
            <ac:spMk id="10" creationId="{00000000-0000-0000-0000-000000000000}"/>
          </ac:spMkLst>
        </pc:spChg>
        <pc:spChg chg="mod">
          <ac:chgData name="Amanda Boyd" userId="4af65f7b02b7082c" providerId="LiveId" clId="{763D985E-1D07-4552-ABEF-9F9FF284C348}" dt="2023-05-24T20:06:24.054" v="302" actId="6549"/>
          <ac:spMkLst>
            <pc:docMk/>
            <pc:sldMk cId="98525146" sldId="262"/>
            <ac:spMk id="12" creationId="{723681B7-F7DC-6634-E2FB-FCC3BDF06491}"/>
          </ac:spMkLst>
        </pc:spChg>
        <pc:spChg chg="mod">
          <ac:chgData name="Amanda Boyd" userId="4af65f7b02b7082c" providerId="LiveId" clId="{763D985E-1D07-4552-ABEF-9F9FF284C348}" dt="2023-05-24T20:07:39.629" v="303" actId="33524"/>
          <ac:spMkLst>
            <pc:docMk/>
            <pc:sldMk cId="98525146" sldId="262"/>
            <ac:spMk id="24" creationId="{00000000-0000-0000-0000-000000000000}"/>
          </ac:spMkLst>
        </pc:spChg>
        <pc:picChg chg="add del mod">
          <ac:chgData name="Amanda Boyd" userId="4af65f7b02b7082c" providerId="LiveId" clId="{763D985E-1D07-4552-ABEF-9F9FF284C348}" dt="2023-05-23T00:27:55.491" v="26"/>
          <ac:picMkLst>
            <pc:docMk/>
            <pc:sldMk cId="98525146" sldId="262"/>
            <ac:picMk id="2" creationId="{0D2EB1B7-5FF6-AC7A-E1D7-FC22A832BF17}"/>
          </ac:picMkLst>
        </pc:picChg>
        <pc:picChg chg="add mod">
          <ac:chgData name="Amanda Boyd" userId="4af65f7b02b7082c" providerId="LiveId" clId="{763D985E-1D07-4552-ABEF-9F9FF284C348}" dt="2023-05-23T00:53:42.917" v="290" actId="14100"/>
          <ac:picMkLst>
            <pc:docMk/>
            <pc:sldMk cId="98525146" sldId="262"/>
            <ac:picMk id="5" creationId="{03579CE7-20A3-C5A6-362A-5B1BB2F9EF9A}"/>
          </ac:picMkLst>
        </pc:picChg>
      </pc:sldChg>
      <pc:sldChg chg="addSp delSp modSp mod">
        <pc:chgData name="Amanda Boyd" userId="4af65f7b02b7082c" providerId="LiveId" clId="{763D985E-1D07-4552-ABEF-9F9FF284C348}" dt="2023-05-23T00:46:43.454" v="35"/>
        <pc:sldMkLst>
          <pc:docMk/>
          <pc:sldMk cId="974431087" sldId="263"/>
        </pc:sldMkLst>
        <pc:spChg chg="add del">
          <ac:chgData name="Amanda Boyd" userId="4af65f7b02b7082c" providerId="LiveId" clId="{763D985E-1D07-4552-ABEF-9F9FF284C348}" dt="2023-05-23T00:26:27.162" v="18"/>
          <ac:spMkLst>
            <pc:docMk/>
            <pc:sldMk cId="974431087" sldId="263"/>
            <ac:spMk id="4" creationId="{32C07134-C910-2F89-EE4B-B6D18E3679BB}"/>
          </ac:spMkLst>
        </pc:spChg>
        <pc:spChg chg="add del mod">
          <ac:chgData name="Amanda Boyd" userId="4af65f7b02b7082c" providerId="LiveId" clId="{763D985E-1D07-4552-ABEF-9F9FF284C348}" dt="2023-05-23T00:31:42.330" v="31"/>
          <ac:spMkLst>
            <pc:docMk/>
            <pc:sldMk cId="974431087" sldId="263"/>
            <ac:spMk id="4" creationId="{F1F5500B-7CA2-E276-B7EE-8BA9ACEDB146}"/>
          </ac:spMkLst>
        </pc:spChg>
        <pc:spChg chg="del">
          <ac:chgData name="Amanda Boyd" userId="4af65f7b02b7082c" providerId="LiveId" clId="{763D985E-1D07-4552-ABEF-9F9FF284C348}" dt="2023-05-23T00:23:29.784" v="0" actId="931"/>
          <ac:spMkLst>
            <pc:docMk/>
            <pc:sldMk cId="974431087" sldId="263"/>
            <ac:spMk id="5" creationId="{938160FB-5251-AD1A-AC80-7770B5AE3C0B}"/>
          </ac:spMkLst>
        </pc:spChg>
        <pc:spChg chg="add del mod">
          <ac:chgData name="Amanda Boyd" userId="4af65f7b02b7082c" providerId="LiveId" clId="{763D985E-1D07-4552-ABEF-9F9FF284C348}" dt="2023-05-23T00:46:43.454" v="35"/>
          <ac:spMkLst>
            <pc:docMk/>
            <pc:sldMk cId="974431087" sldId="263"/>
            <ac:spMk id="8" creationId="{02D39BFA-30BE-340B-9D27-33B360E1FB24}"/>
          </ac:spMkLst>
        </pc:spChg>
        <pc:spChg chg="del">
          <ac:chgData name="Amanda Boyd" userId="4af65f7b02b7082c" providerId="LiveId" clId="{763D985E-1D07-4552-ABEF-9F9FF284C348}" dt="2023-05-23T00:24:13.542" v="10" actId="931"/>
          <ac:spMkLst>
            <pc:docMk/>
            <pc:sldMk cId="974431087" sldId="263"/>
            <ac:spMk id="8" creationId="{673AC4BF-959F-2A49-9CE1-C623B3A036BC}"/>
          </ac:spMkLst>
        </pc:spChg>
        <pc:spChg chg="mod">
          <ac:chgData name="Amanda Boyd" userId="4af65f7b02b7082c" providerId="LiveId" clId="{763D985E-1D07-4552-ABEF-9F9FF284C348}" dt="2023-05-23T00:25:11.997" v="17" actId="33524"/>
          <ac:spMkLst>
            <pc:docMk/>
            <pc:sldMk cId="974431087" sldId="263"/>
            <ac:spMk id="9" creationId="{04EC44E8-3599-545A-41C9-4DCC5F1C9823}"/>
          </ac:spMkLst>
        </pc:spChg>
        <pc:picChg chg="add del">
          <ac:chgData name="Amanda Boyd" userId="4af65f7b02b7082c" providerId="LiveId" clId="{763D985E-1D07-4552-ABEF-9F9FF284C348}" dt="2023-05-23T00:45:52.296" v="33"/>
          <ac:picMkLst>
            <pc:docMk/>
            <pc:sldMk cId="974431087" sldId="263"/>
            <ac:picMk id="3" creationId="{36E75BB5-9EB2-E755-DCC8-B67D87FAF59A}"/>
          </ac:picMkLst>
        </pc:picChg>
        <pc:picChg chg="add mod">
          <ac:chgData name="Amanda Boyd" userId="4af65f7b02b7082c" providerId="LiveId" clId="{763D985E-1D07-4552-ABEF-9F9FF284C348}" dt="2023-05-23T00:31:42.330" v="31"/>
          <ac:picMkLst>
            <pc:docMk/>
            <pc:sldMk cId="974431087" sldId="263"/>
            <ac:picMk id="5" creationId="{27C2F7E5-F377-2DC1-4500-FD75569A6AAB}"/>
          </ac:picMkLst>
        </pc:picChg>
        <pc:picChg chg="add del mod">
          <ac:chgData name="Amanda Boyd" userId="4af65f7b02b7082c" providerId="LiveId" clId="{763D985E-1D07-4552-ABEF-9F9FF284C348}" dt="2023-05-23T00:45:54.545" v="34" actId="478"/>
          <ac:picMkLst>
            <pc:docMk/>
            <pc:sldMk cId="974431087" sldId="263"/>
            <ac:picMk id="6" creationId="{01CBCA69-EEBF-DBB1-FA70-FF9AA5B33A00}"/>
          </ac:picMkLst>
        </pc:picChg>
        <pc:picChg chg="add mod">
          <ac:chgData name="Amanda Boyd" userId="4af65f7b02b7082c" providerId="LiveId" clId="{763D985E-1D07-4552-ABEF-9F9FF284C348}" dt="2023-05-23T00:46:43.454" v="35"/>
          <ac:picMkLst>
            <pc:docMk/>
            <pc:sldMk cId="974431087" sldId="263"/>
            <ac:picMk id="14" creationId="{E33F142B-F348-05F8-FECA-1E441776CB8F}"/>
          </ac:picMkLst>
        </pc:picChg>
        <pc:picChg chg="add del mod">
          <ac:chgData name="Amanda Boyd" userId="4af65f7b02b7082c" providerId="LiveId" clId="{763D985E-1D07-4552-ABEF-9F9FF284C348}" dt="2023-05-23T00:24:02.512" v="9" actId="931"/>
          <ac:picMkLst>
            <pc:docMk/>
            <pc:sldMk cId="974431087" sldId="263"/>
            <ac:picMk id="15" creationId="{1DD013D2-D30F-9CB0-8E5A-A5A8175BF23D}"/>
          </ac:picMkLst>
        </pc:picChg>
        <pc:picChg chg="add mod">
          <ac:chgData name="Amanda Boyd" userId="4af65f7b02b7082c" providerId="LiveId" clId="{763D985E-1D07-4552-ABEF-9F9FF284C348}" dt="2023-05-23T00:24:15.557" v="12" actId="962"/>
          <ac:picMkLst>
            <pc:docMk/>
            <pc:sldMk cId="974431087" sldId="263"/>
            <ac:picMk id="19" creationId="{D97AE80B-D780-86BA-CCA2-299210ED9B03}"/>
          </ac:picMkLst>
        </pc:picChg>
        <pc:picChg chg="add del mod">
          <ac:chgData name="Amanda Boyd" userId="4af65f7b02b7082c" providerId="LiveId" clId="{763D985E-1D07-4552-ABEF-9F9FF284C348}" dt="2023-05-23T00:30:52.671" v="30" actId="478"/>
          <ac:picMkLst>
            <pc:docMk/>
            <pc:sldMk cId="974431087" sldId="263"/>
            <ac:picMk id="20" creationId="{C6797730-DEDE-DDCA-8AA2-C1465C2D3CC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D6FE3C-34D8-4B4B-9273-D907B0A3B964}" type="datetimeFigureOut">
              <a:rPr lang="en-US"/>
              <a:t>5/31/2023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69A89D-734B-4FAD-B6E7-2B864E72E489}" type="slidenum">
              <a:rPr/>
              <a:t>‹#›</a:t>
            </a:fld>
            <a:endParaRPr/>
          </a:p>
        </p:txBody>
      </p:sp>
    </p:spTree>
    <p:extLst>
      <p:ext uri="{BB962C8B-B14F-4D97-AF65-F5344CB8AC3E}">
        <p14:creationId xmlns:p14="http://schemas.microsoft.com/office/powerpoint/2010/main" val="2919203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FF5F4-5691-49AF-9E16-FB22826F7264}" type="datetimeFigureOut">
              <a:rPr lang="en-US"/>
              <a:t>5/31/2023</a:t>
            </a:fld>
            <a:endParaRPr/>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A89D7-7603-4ECB-ADF6-F6CF2BE4F401}" type="slidenum">
              <a:rPr/>
              <a:t>‹#›</a:t>
            </a:fld>
            <a:endParaRPr/>
          </a:p>
        </p:txBody>
      </p:sp>
    </p:spTree>
    <p:extLst>
      <p:ext uri="{BB962C8B-B14F-4D97-AF65-F5344CB8AC3E}">
        <p14:creationId xmlns:p14="http://schemas.microsoft.com/office/powerpoint/2010/main" val="292584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change this brochure, replace our sample content with your own. Or, if you'd rather start from a clean slate, press the New Slide button on the Home tab to insert a new page. Now enter your text and pictures in the empty placeholders. If you need more placeholders for titles, subtitles or body text, copy any of the existing placeholders, then drag the new one into place.</a:t>
            </a:r>
          </a:p>
          <a:p>
            <a:endParaRPr lang="en-US"/>
          </a:p>
          <a:p>
            <a:r>
              <a:rPr lang="en-US"/>
              <a:t>And did you notice we made fold marks for you? They are really light, but if you don’t like them showing on your brochure, select and delete them before you print.</a:t>
            </a:r>
          </a:p>
          <a:p>
            <a:endParaRPr lang="en-US"/>
          </a:p>
        </p:txBody>
      </p:sp>
      <p:sp>
        <p:nvSpPr>
          <p:cNvPr id="4" name="Slide Number Placeholder 3"/>
          <p:cNvSpPr>
            <a:spLocks noGrp="1"/>
          </p:cNvSpPr>
          <p:nvPr>
            <p:ph type="sldNum" sz="quarter" idx="10"/>
          </p:nvPr>
        </p:nvSpPr>
        <p:spPr/>
        <p:txBody>
          <a:bodyPr/>
          <a:lstStyle/>
          <a:p>
            <a:fld id="{952A89D7-7603-4ECB-ADF6-F6CF2BE4F401}" type="slidenum">
              <a:rPr lang="en-US" smtClean="0"/>
              <a:t>1</a:t>
            </a:fld>
            <a:endParaRPr lang="en-US"/>
          </a:p>
        </p:txBody>
      </p:sp>
    </p:spTree>
    <p:extLst>
      <p:ext uri="{BB962C8B-B14F-4D97-AF65-F5344CB8AC3E}">
        <p14:creationId xmlns:p14="http://schemas.microsoft.com/office/powerpoint/2010/main" val="400231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2A89D7-7603-4ECB-ADF6-F6CF2BE4F401}" type="slidenum">
              <a:rPr lang="en-US" smtClean="0"/>
              <a:t>2</a:t>
            </a:fld>
            <a:endParaRPr lang="en-US"/>
          </a:p>
        </p:txBody>
      </p:sp>
    </p:spTree>
    <p:extLst>
      <p:ext uri="{BB962C8B-B14F-4D97-AF65-F5344CB8AC3E}">
        <p14:creationId xmlns:p14="http://schemas.microsoft.com/office/powerpoint/2010/main" val="1298715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utside Page">
    <p:spTree>
      <p:nvGrpSpPr>
        <p:cNvPr id="1" name=""/>
        <p:cNvGrpSpPr/>
        <p:nvPr/>
      </p:nvGrpSpPr>
      <p:grpSpPr>
        <a:xfrm>
          <a:off x="0" y="0"/>
          <a:ext cx="0" cy="0"/>
          <a:chOff x="0" y="0"/>
          <a:chExt cx="0" cy="0"/>
        </a:xfrm>
      </p:grpSpPr>
      <p:sp>
        <p:nvSpPr>
          <p:cNvPr id="39" name="Rectangle 38"/>
          <p:cNvSpPr/>
          <p:nvPr userDrawn="1"/>
        </p:nvSpPr>
        <p:spPr>
          <a:xfrm>
            <a:off x="237744" y="457200"/>
            <a:ext cx="2816352"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3575303" y="457200"/>
            <a:ext cx="2816352"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6958584" y="457200"/>
            <a:ext cx="2816352"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37744" y="3125662"/>
            <a:ext cx="2816352"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237744" y="3305960"/>
            <a:ext cx="2816352" cy="3933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3575303" y="640080"/>
            <a:ext cx="2816352" cy="805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3575303" y="5709684"/>
            <a:ext cx="2816352" cy="15293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6959473" y="5709684"/>
            <a:ext cx="2816352" cy="15293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1"/>
          <p:cNvSpPr>
            <a:spLocks noGrp="1"/>
          </p:cNvSpPr>
          <p:nvPr>
            <p:ph type="body" sz="quarter" idx="19" hasCustomPrompt="1"/>
          </p:nvPr>
        </p:nvSpPr>
        <p:spPr>
          <a:xfrm>
            <a:off x="502920" y="3403600"/>
            <a:ext cx="2286000" cy="3693886"/>
          </a:xfrm>
        </p:spPr>
        <p:txBody>
          <a:bodyPr lIns="0" tIns="0" rIns="0" bIns="0" anchor="t">
            <a:noAutofit/>
          </a:bodyPr>
          <a:lstStyle>
            <a:lvl1pPr marL="0" indent="0" algn="l">
              <a:lnSpc>
                <a:spcPct val="200000"/>
              </a:lnSpc>
              <a:spcBef>
                <a:spcPts val="1200"/>
              </a:spcBef>
              <a:spcAft>
                <a:spcPts val="0"/>
              </a:spcAft>
              <a:buNone/>
              <a:defRPr sz="1200" i="1">
                <a:solidFill>
                  <a:schemeClr val="bg1"/>
                </a:solidFill>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t>Click to add text</a:t>
            </a:r>
          </a:p>
        </p:txBody>
      </p:sp>
      <p:sp>
        <p:nvSpPr>
          <p:cNvPr id="31" name="Text Placeholder 21"/>
          <p:cNvSpPr>
            <a:spLocks noGrp="1"/>
          </p:cNvSpPr>
          <p:nvPr>
            <p:ph type="body" sz="quarter" idx="20" hasCustomPrompt="1"/>
          </p:nvPr>
        </p:nvSpPr>
        <p:spPr>
          <a:xfrm>
            <a:off x="3840479" y="696686"/>
            <a:ext cx="2286000" cy="595085"/>
          </a:xfrm>
        </p:spPr>
        <p:txBody>
          <a:bodyPr lIns="0" tIns="0" rIns="0" bIns="0" anchor="b">
            <a:noAutofit/>
          </a:bodyPr>
          <a:lstStyle>
            <a:lvl1pPr marL="0" indent="0" algn="l">
              <a:lnSpc>
                <a:spcPct val="100000"/>
              </a:lnSpc>
              <a:spcBef>
                <a:spcPts val="0"/>
              </a:spcBef>
              <a:buNone/>
              <a:defRPr sz="1600" b="1">
                <a:solidFill>
                  <a:schemeClr val="bg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rPr lang="en-US"/>
              <a:t>Heading text</a:t>
            </a:r>
            <a:endParaRPr/>
          </a:p>
        </p:txBody>
      </p:sp>
      <p:sp>
        <p:nvSpPr>
          <p:cNvPr id="5" name="Picture Placeholder 4"/>
          <p:cNvSpPr>
            <a:spLocks noGrp="1"/>
          </p:cNvSpPr>
          <p:nvPr>
            <p:ph type="pic" sz="quarter" idx="27"/>
          </p:nvPr>
        </p:nvSpPr>
        <p:spPr>
          <a:xfrm>
            <a:off x="237744" y="640080"/>
            <a:ext cx="2816352" cy="2485582"/>
          </a:xfrm>
          <a:solidFill>
            <a:schemeClr val="bg1">
              <a:lumMod val="95000"/>
            </a:schemeClr>
          </a:solidFill>
        </p:spPr>
        <p:txBody>
          <a:bodyPr tIns="182880">
            <a:normAutofit/>
          </a:bodyPr>
          <a:lstStyle>
            <a:lvl1pPr marL="0" indent="0" algn="ctr">
              <a:buNone/>
              <a:defRPr sz="1400"/>
            </a:lvl1pPr>
          </a:lstStyle>
          <a:p>
            <a:endParaRPr lang="en-US"/>
          </a:p>
        </p:txBody>
      </p:sp>
      <p:sp>
        <p:nvSpPr>
          <p:cNvPr id="48" name="Picture Placeholder 4"/>
          <p:cNvSpPr>
            <a:spLocks noGrp="1"/>
          </p:cNvSpPr>
          <p:nvPr>
            <p:ph type="pic" sz="quarter" idx="30"/>
          </p:nvPr>
        </p:nvSpPr>
        <p:spPr>
          <a:xfrm>
            <a:off x="3575303" y="1446028"/>
            <a:ext cx="2816352" cy="4080776"/>
          </a:xfrm>
          <a:solidFill>
            <a:schemeClr val="bg1">
              <a:lumMod val="95000"/>
            </a:schemeClr>
          </a:solidFill>
        </p:spPr>
        <p:txBody>
          <a:bodyPr tIns="182880">
            <a:normAutofit/>
          </a:bodyPr>
          <a:lstStyle>
            <a:lvl1pPr marL="0" indent="0" algn="ctr">
              <a:buNone/>
              <a:defRPr sz="1400"/>
            </a:lvl1pPr>
          </a:lstStyle>
          <a:p>
            <a:endParaRPr lang="en-US"/>
          </a:p>
        </p:txBody>
      </p:sp>
      <p:sp>
        <p:nvSpPr>
          <p:cNvPr id="49" name="Rectangle 48"/>
          <p:cNvSpPr/>
          <p:nvPr userDrawn="1"/>
        </p:nvSpPr>
        <p:spPr>
          <a:xfrm>
            <a:off x="3575303" y="5526804"/>
            <a:ext cx="2816352"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4"/>
          <p:cNvSpPr>
            <a:spLocks noGrp="1"/>
          </p:cNvSpPr>
          <p:nvPr>
            <p:ph type="pic" sz="quarter" idx="31"/>
          </p:nvPr>
        </p:nvSpPr>
        <p:spPr>
          <a:xfrm>
            <a:off x="6959473" y="640080"/>
            <a:ext cx="2816352" cy="4886724"/>
          </a:xfrm>
          <a:solidFill>
            <a:schemeClr val="bg1">
              <a:lumMod val="95000"/>
            </a:schemeClr>
          </a:solidFill>
        </p:spPr>
        <p:txBody>
          <a:bodyPr tIns="182880">
            <a:normAutofit/>
          </a:bodyPr>
          <a:lstStyle>
            <a:lvl1pPr marL="0" indent="0" algn="ctr">
              <a:buNone/>
              <a:defRPr sz="1400"/>
            </a:lvl1pPr>
          </a:lstStyle>
          <a:p>
            <a:endParaRPr lang="en-US"/>
          </a:p>
        </p:txBody>
      </p:sp>
      <p:sp>
        <p:nvSpPr>
          <p:cNvPr id="52" name="Rectangle 51"/>
          <p:cNvSpPr/>
          <p:nvPr userDrawn="1"/>
        </p:nvSpPr>
        <p:spPr>
          <a:xfrm>
            <a:off x="6959473" y="5526804"/>
            <a:ext cx="2816352"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21"/>
          <p:cNvSpPr>
            <a:spLocks noGrp="1"/>
          </p:cNvSpPr>
          <p:nvPr>
            <p:ph type="body" sz="quarter" idx="60" hasCustomPrompt="1"/>
          </p:nvPr>
        </p:nvSpPr>
        <p:spPr>
          <a:xfrm>
            <a:off x="3840479" y="5820181"/>
            <a:ext cx="2423160" cy="247243"/>
          </a:xfrm>
        </p:spPr>
        <p:txBody>
          <a:bodyPr lIns="0" tIns="0" rIns="0" bIns="0" anchor="t">
            <a:noAutofit/>
          </a:bodyPr>
          <a:lstStyle>
            <a:lvl1pPr marL="0" indent="0" algn="l">
              <a:lnSpc>
                <a:spcPct val="100000"/>
              </a:lnSpc>
              <a:spcBef>
                <a:spcPts val="0"/>
              </a:spcBef>
              <a:buNone/>
              <a:defRPr sz="1400" b="0" i="1">
                <a:solidFill>
                  <a:schemeClr val="bg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t>Click to add text</a:t>
            </a:r>
          </a:p>
        </p:txBody>
      </p:sp>
      <p:sp>
        <p:nvSpPr>
          <p:cNvPr id="56" name="Text Placeholder 21"/>
          <p:cNvSpPr>
            <a:spLocks noGrp="1"/>
          </p:cNvSpPr>
          <p:nvPr>
            <p:ph type="body" sz="quarter" idx="61" hasCustomPrompt="1"/>
          </p:nvPr>
        </p:nvSpPr>
        <p:spPr>
          <a:xfrm>
            <a:off x="3840479" y="6146006"/>
            <a:ext cx="2423160" cy="642938"/>
          </a:xfrm>
        </p:spPr>
        <p:txBody>
          <a:bodyPr lIns="0" tIns="0" rIns="0" bIns="0" anchor="t">
            <a:noAutofit/>
          </a:bodyPr>
          <a:lstStyle>
            <a:lvl1pPr marL="0" indent="0" algn="l">
              <a:lnSpc>
                <a:spcPct val="110000"/>
              </a:lnSpc>
              <a:spcBef>
                <a:spcPts val="0"/>
              </a:spcBef>
              <a:buNone/>
              <a:defRPr sz="1100" b="0" i="0">
                <a:solidFill>
                  <a:schemeClr val="bg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t>Click to add text</a:t>
            </a:r>
            <a:endParaRPr lang="en-US"/>
          </a:p>
        </p:txBody>
      </p:sp>
      <p:sp>
        <p:nvSpPr>
          <p:cNvPr id="57" name="Text Placeholder 21"/>
          <p:cNvSpPr>
            <a:spLocks noGrp="1"/>
          </p:cNvSpPr>
          <p:nvPr>
            <p:ph type="body" sz="quarter" idx="62" hasCustomPrompt="1"/>
          </p:nvPr>
        </p:nvSpPr>
        <p:spPr>
          <a:xfrm>
            <a:off x="3840479" y="6788944"/>
            <a:ext cx="2423160" cy="380198"/>
          </a:xfrm>
        </p:spPr>
        <p:txBody>
          <a:bodyPr lIns="0" tIns="0" rIns="0" bIns="0" anchor="ctr">
            <a:noAutofit/>
          </a:bodyPr>
          <a:lstStyle>
            <a:lvl1pPr marL="0" indent="0" algn="l">
              <a:lnSpc>
                <a:spcPct val="100000"/>
              </a:lnSpc>
              <a:spcBef>
                <a:spcPts val="0"/>
              </a:spcBef>
              <a:buNone/>
              <a:defRPr sz="1100" b="0" i="1">
                <a:solidFill>
                  <a:schemeClr val="bg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t>Click to add text</a:t>
            </a:r>
          </a:p>
        </p:txBody>
      </p:sp>
      <p:sp>
        <p:nvSpPr>
          <p:cNvPr id="58" name="Text Placeholder 21"/>
          <p:cNvSpPr>
            <a:spLocks noGrp="1"/>
          </p:cNvSpPr>
          <p:nvPr>
            <p:ph type="body" sz="quarter" idx="63" hasCustomPrompt="1"/>
          </p:nvPr>
        </p:nvSpPr>
        <p:spPr>
          <a:xfrm>
            <a:off x="7156069" y="5820182"/>
            <a:ext cx="2423160" cy="1040418"/>
          </a:xfrm>
        </p:spPr>
        <p:txBody>
          <a:bodyPr lIns="0" tIns="0" rIns="0" bIns="0" anchor="ctr">
            <a:noAutofit/>
          </a:bodyPr>
          <a:lstStyle>
            <a:lvl1pPr marL="0" indent="0" algn="ctr">
              <a:lnSpc>
                <a:spcPct val="120000"/>
              </a:lnSpc>
              <a:spcBef>
                <a:spcPts val="0"/>
              </a:spcBef>
              <a:buNone/>
              <a:defRPr sz="2400" b="0" i="1">
                <a:solidFill>
                  <a:schemeClr val="bg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rPr lang="en-US"/>
              <a:t>Company name</a:t>
            </a:r>
            <a:endParaRPr/>
          </a:p>
        </p:txBody>
      </p:sp>
    </p:spTree>
    <p:extLst>
      <p:ext uri="{BB962C8B-B14F-4D97-AF65-F5344CB8AC3E}">
        <p14:creationId xmlns:p14="http://schemas.microsoft.com/office/powerpoint/2010/main" val="586319277"/>
      </p:ext>
    </p:extLst>
  </p:cSld>
  <p:clrMapOvr>
    <a:masterClrMapping/>
  </p:clrMapOvr>
  <p:extLst>
    <p:ext uri="{DCECCB84-F9BA-43D5-87BE-67443E8EF086}">
      <p15:sldGuideLst xmlns:p15="http://schemas.microsoft.com/office/powerpoint/2012/main">
        <p15:guide id="1" orient="horz" pos="288" userDrawn="1">
          <p15:clr>
            <a:srgbClr val="FBAE40"/>
          </p15:clr>
        </p15:guide>
        <p15:guide id="2" orient="horz" pos="4560" userDrawn="1">
          <p15:clr>
            <a:srgbClr val="FBAE40"/>
          </p15:clr>
        </p15:guide>
        <p15:guide id="3" pos="144" userDrawn="1">
          <p15:clr>
            <a:srgbClr val="FBAE40"/>
          </p15:clr>
        </p15:guide>
        <p15:guide id="4" pos="1920" userDrawn="1">
          <p15:clr>
            <a:srgbClr val="FBAE40"/>
          </p15:clr>
        </p15:guide>
        <p15:guide id="6" pos="6156" userDrawn="1">
          <p15:clr>
            <a:srgbClr val="FBAE40"/>
          </p15:clr>
        </p15:guide>
        <p15:guide id="7" pos="4382" userDrawn="1">
          <p15:clr>
            <a:srgbClr val="FBAE40"/>
          </p15:clr>
        </p15:guide>
        <p15:guide id="8" pos="2250" userDrawn="1">
          <p15:clr>
            <a:srgbClr val="FBAE40"/>
          </p15:clr>
        </p15:guide>
        <p15:guide id="9" pos="402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ide Page">
    <p:spTree>
      <p:nvGrpSpPr>
        <p:cNvPr id="1" name=""/>
        <p:cNvGrpSpPr/>
        <p:nvPr/>
      </p:nvGrpSpPr>
      <p:grpSpPr>
        <a:xfrm>
          <a:off x="0" y="0"/>
          <a:ext cx="0" cy="0"/>
          <a:chOff x="0" y="0"/>
          <a:chExt cx="0" cy="0"/>
        </a:xfrm>
      </p:grpSpPr>
      <p:sp>
        <p:nvSpPr>
          <p:cNvPr id="78" name="Rectangle 77"/>
          <p:cNvSpPr/>
          <p:nvPr userDrawn="1"/>
        </p:nvSpPr>
        <p:spPr>
          <a:xfrm>
            <a:off x="6958584" y="640080"/>
            <a:ext cx="2816352" cy="65989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6958584" y="457200"/>
            <a:ext cx="2816352"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Picture Placeholder 4"/>
          <p:cNvSpPr>
            <a:spLocks noGrp="1"/>
          </p:cNvSpPr>
          <p:nvPr>
            <p:ph type="pic" sz="quarter" idx="60"/>
          </p:nvPr>
        </p:nvSpPr>
        <p:spPr>
          <a:xfrm>
            <a:off x="6958584" y="3265712"/>
            <a:ext cx="2816352" cy="2268881"/>
          </a:xfrm>
          <a:solidFill>
            <a:schemeClr val="bg1">
              <a:lumMod val="95000"/>
            </a:schemeClr>
          </a:solidFill>
        </p:spPr>
        <p:txBody>
          <a:bodyPr tIns="182880">
            <a:normAutofit/>
          </a:bodyPr>
          <a:lstStyle>
            <a:lvl1pPr marL="0" indent="0" algn="ctr">
              <a:buNone/>
              <a:defRPr sz="1400"/>
            </a:lvl1pPr>
          </a:lstStyle>
          <a:p>
            <a:endParaRPr lang="en-US"/>
          </a:p>
        </p:txBody>
      </p:sp>
      <p:sp>
        <p:nvSpPr>
          <p:cNvPr id="72" name="Text Placeholder 21"/>
          <p:cNvSpPr>
            <a:spLocks noGrp="1"/>
          </p:cNvSpPr>
          <p:nvPr>
            <p:ph type="body" sz="quarter" idx="63" hasCustomPrompt="1"/>
          </p:nvPr>
        </p:nvSpPr>
        <p:spPr>
          <a:xfrm>
            <a:off x="7155180" y="5805715"/>
            <a:ext cx="2423160" cy="1204685"/>
          </a:xfrm>
        </p:spPr>
        <p:txBody>
          <a:bodyPr lIns="0" tIns="0" rIns="0" bIns="0" anchor="t">
            <a:noAutofit/>
          </a:bodyPr>
          <a:lstStyle>
            <a:lvl1pPr marL="0" indent="0" algn="l">
              <a:lnSpc>
                <a:spcPct val="150000"/>
              </a:lnSpc>
              <a:spcBef>
                <a:spcPts val="900"/>
              </a:spcBef>
              <a:buNone/>
              <a:defRPr sz="1200" b="0" i="1">
                <a:solidFill>
                  <a:schemeClr val="tx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t>Click to add text</a:t>
            </a:r>
          </a:p>
        </p:txBody>
      </p:sp>
      <p:sp>
        <p:nvSpPr>
          <p:cNvPr id="73" name="Text Placeholder 21"/>
          <p:cNvSpPr>
            <a:spLocks noGrp="1"/>
          </p:cNvSpPr>
          <p:nvPr>
            <p:ph type="body" sz="quarter" idx="64" hasCustomPrompt="1"/>
          </p:nvPr>
        </p:nvSpPr>
        <p:spPr>
          <a:xfrm>
            <a:off x="7155180" y="1622984"/>
            <a:ext cx="2423160" cy="1488472"/>
          </a:xfrm>
        </p:spPr>
        <p:txBody>
          <a:bodyPr lIns="0" tIns="0" rIns="0" bIns="0" anchor="t">
            <a:noAutofit/>
          </a:bodyPr>
          <a:lstStyle>
            <a:lvl1pPr marL="112713" indent="-112713" algn="l">
              <a:lnSpc>
                <a:spcPct val="120000"/>
              </a:lnSpc>
              <a:spcBef>
                <a:spcPts val="900"/>
              </a:spcBef>
              <a:spcAft>
                <a:spcPts val="0"/>
              </a:spcAft>
              <a:buFont typeface="Arial" panose="020B0604020202020204" pitchFamily="34" charset="0"/>
              <a:buChar char="•"/>
              <a:defRPr sz="1100">
                <a:solidFill>
                  <a:schemeClr val="tx2"/>
                </a:solidFill>
              </a:defRPr>
            </a:lvl1pPr>
            <a:lvl2pPr marL="182880" indent="-182880">
              <a:lnSpc>
                <a:spcPct val="100000"/>
              </a:lnSpc>
              <a:spcBef>
                <a:spcPts val="600"/>
              </a:spcBef>
              <a:spcAft>
                <a:spcPts val="0"/>
              </a:spcAft>
              <a:buFont typeface="Arial" panose="020B0604020202020204" pitchFamily="34" charset="0"/>
              <a:buChar char="•"/>
              <a:defRPr sz="900"/>
            </a:lvl2pPr>
            <a:lvl3pPr marL="182880" indent="-182880">
              <a:lnSpc>
                <a:spcPct val="100000"/>
              </a:lnSpc>
              <a:spcBef>
                <a:spcPts val="600"/>
              </a:spcBef>
              <a:spcAft>
                <a:spcPts val="0"/>
              </a:spcAft>
              <a:buFont typeface="Arial" panose="020B0604020202020204" pitchFamily="34" charset="0"/>
              <a:buChar char="•"/>
              <a:defRPr sz="900"/>
            </a:lvl3pPr>
            <a:lvl4pPr marL="182880" indent="-182880">
              <a:lnSpc>
                <a:spcPct val="100000"/>
              </a:lnSpc>
              <a:spcBef>
                <a:spcPts val="600"/>
              </a:spcBef>
              <a:spcAft>
                <a:spcPts val="0"/>
              </a:spcAft>
              <a:buFont typeface="Arial" panose="020B0604020202020204" pitchFamily="34" charset="0"/>
              <a:buChar char="•"/>
              <a:defRPr sz="900"/>
            </a:lvl4pPr>
            <a:lvl5pPr marL="182880" indent="-182880">
              <a:lnSpc>
                <a:spcPct val="100000"/>
              </a:lnSpc>
              <a:spcBef>
                <a:spcPts val="600"/>
              </a:spcBef>
              <a:spcAft>
                <a:spcPts val="0"/>
              </a:spcAft>
              <a:buFont typeface="Arial" panose="020B0604020202020204" pitchFamily="34" charset="0"/>
              <a:buChar char="•"/>
              <a:defRPr sz="900"/>
            </a:lvl5pPr>
            <a:lvl6pPr marL="182880" indent="-182880">
              <a:lnSpc>
                <a:spcPct val="100000"/>
              </a:lnSpc>
              <a:spcBef>
                <a:spcPts val="600"/>
              </a:spcBef>
              <a:spcAft>
                <a:spcPts val="0"/>
              </a:spcAft>
              <a:defRPr sz="900"/>
            </a:lvl6pPr>
            <a:lvl7pPr marL="182880" indent="-182880">
              <a:lnSpc>
                <a:spcPct val="100000"/>
              </a:lnSpc>
              <a:spcBef>
                <a:spcPts val="600"/>
              </a:spcBef>
              <a:spcAft>
                <a:spcPts val="0"/>
              </a:spcAft>
              <a:defRPr sz="900"/>
            </a:lvl7pPr>
            <a:lvl8pPr marL="182880" indent="-182880">
              <a:lnSpc>
                <a:spcPct val="100000"/>
              </a:lnSpc>
              <a:spcBef>
                <a:spcPts val="600"/>
              </a:spcBef>
              <a:spcAft>
                <a:spcPts val="0"/>
              </a:spcAft>
              <a:defRPr sz="900"/>
            </a:lvl8pPr>
            <a:lvl9pPr marL="182880" indent="-182880">
              <a:lnSpc>
                <a:spcPct val="100000"/>
              </a:lnSpc>
              <a:spcBef>
                <a:spcPts val="600"/>
              </a:spcBef>
              <a:spcAft>
                <a:spcPts val="0"/>
              </a:spcAft>
              <a:defRPr sz="900"/>
            </a:lvl9pPr>
          </a:lstStyle>
          <a:p>
            <a:pPr lvl="0"/>
            <a:r>
              <a:t>Click to add text</a:t>
            </a:r>
          </a:p>
        </p:txBody>
      </p:sp>
      <p:sp>
        <p:nvSpPr>
          <p:cNvPr id="74" name="Rectangle 73"/>
          <p:cNvSpPr/>
          <p:nvPr userDrawn="1"/>
        </p:nvSpPr>
        <p:spPr>
          <a:xfrm>
            <a:off x="6958584" y="640080"/>
            <a:ext cx="2816352" cy="805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 Placeholder 21"/>
          <p:cNvSpPr>
            <a:spLocks noGrp="1"/>
          </p:cNvSpPr>
          <p:nvPr>
            <p:ph type="body" sz="quarter" idx="65" hasCustomPrompt="1"/>
          </p:nvPr>
        </p:nvSpPr>
        <p:spPr>
          <a:xfrm>
            <a:off x="7223760" y="696686"/>
            <a:ext cx="2286000" cy="595085"/>
          </a:xfrm>
        </p:spPr>
        <p:txBody>
          <a:bodyPr lIns="0" tIns="0" rIns="0" bIns="0" anchor="b">
            <a:noAutofit/>
          </a:bodyPr>
          <a:lstStyle>
            <a:lvl1pPr marL="0" indent="0" algn="l">
              <a:lnSpc>
                <a:spcPct val="100000"/>
              </a:lnSpc>
              <a:spcBef>
                <a:spcPts val="0"/>
              </a:spcBef>
              <a:buNone/>
              <a:defRPr sz="1600" b="1">
                <a:solidFill>
                  <a:schemeClr val="bg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rPr lang="en-US"/>
              <a:t>Heading text</a:t>
            </a:r>
            <a:endParaRPr/>
          </a:p>
        </p:txBody>
      </p:sp>
      <p:sp>
        <p:nvSpPr>
          <p:cNvPr id="77" name="Rectangle 76"/>
          <p:cNvSpPr/>
          <p:nvPr userDrawn="1"/>
        </p:nvSpPr>
        <p:spPr>
          <a:xfrm>
            <a:off x="3575303" y="640080"/>
            <a:ext cx="2816352" cy="65989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3575303" y="457200"/>
            <a:ext cx="2816352"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21"/>
          <p:cNvSpPr>
            <a:spLocks noGrp="1"/>
          </p:cNvSpPr>
          <p:nvPr>
            <p:ph type="body" sz="quarter" idx="61" hasCustomPrompt="1"/>
          </p:nvPr>
        </p:nvSpPr>
        <p:spPr>
          <a:xfrm>
            <a:off x="3771899" y="822960"/>
            <a:ext cx="2423160" cy="1386841"/>
          </a:xfrm>
        </p:spPr>
        <p:txBody>
          <a:bodyPr lIns="0" tIns="0" rIns="0" bIns="0" anchor="t">
            <a:noAutofit/>
          </a:bodyPr>
          <a:lstStyle>
            <a:lvl1pPr marL="0" indent="0" algn="l">
              <a:lnSpc>
                <a:spcPct val="150000"/>
              </a:lnSpc>
              <a:spcBef>
                <a:spcPts val="0"/>
              </a:spcBef>
              <a:buNone/>
              <a:defRPr sz="1200" b="0" i="1">
                <a:solidFill>
                  <a:schemeClr val="tx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t>Click to add text</a:t>
            </a:r>
          </a:p>
        </p:txBody>
      </p:sp>
      <p:sp>
        <p:nvSpPr>
          <p:cNvPr id="71" name="Text Placeholder 21"/>
          <p:cNvSpPr>
            <a:spLocks noGrp="1"/>
          </p:cNvSpPr>
          <p:nvPr>
            <p:ph type="body" sz="quarter" idx="62" hasCustomPrompt="1"/>
          </p:nvPr>
        </p:nvSpPr>
        <p:spPr>
          <a:xfrm>
            <a:off x="3771899" y="4846320"/>
            <a:ext cx="2423160" cy="2164080"/>
          </a:xfrm>
        </p:spPr>
        <p:txBody>
          <a:bodyPr lIns="0" tIns="0" rIns="0" bIns="0" anchor="t">
            <a:noAutofit/>
          </a:bodyPr>
          <a:lstStyle>
            <a:lvl1pPr marL="0" indent="0" algn="l">
              <a:lnSpc>
                <a:spcPct val="120000"/>
              </a:lnSpc>
              <a:spcBef>
                <a:spcPts val="0"/>
              </a:spcBef>
              <a:buNone/>
              <a:defRPr sz="1100" b="0" i="0">
                <a:solidFill>
                  <a:schemeClr val="tx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t>Click to add text</a:t>
            </a:r>
          </a:p>
        </p:txBody>
      </p:sp>
      <p:sp>
        <p:nvSpPr>
          <p:cNvPr id="76" name="Rectangle 75"/>
          <p:cNvSpPr/>
          <p:nvPr userDrawn="1"/>
        </p:nvSpPr>
        <p:spPr>
          <a:xfrm>
            <a:off x="237744" y="640080"/>
            <a:ext cx="2816352" cy="65989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37744" y="457200"/>
            <a:ext cx="2816352"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237744" y="640080"/>
            <a:ext cx="2816352" cy="805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21"/>
          <p:cNvSpPr>
            <a:spLocks noGrp="1"/>
          </p:cNvSpPr>
          <p:nvPr>
            <p:ph type="body" sz="quarter" idx="20" hasCustomPrompt="1"/>
          </p:nvPr>
        </p:nvSpPr>
        <p:spPr>
          <a:xfrm>
            <a:off x="423333" y="5748867"/>
            <a:ext cx="2445174" cy="1261533"/>
          </a:xfrm>
        </p:spPr>
        <p:txBody>
          <a:bodyPr lIns="0" tIns="0" rIns="0" bIns="0" anchor="t">
            <a:noAutofit/>
          </a:bodyPr>
          <a:lstStyle>
            <a:lvl1pPr marL="0" indent="0" algn="l">
              <a:lnSpc>
                <a:spcPct val="150000"/>
              </a:lnSpc>
              <a:spcBef>
                <a:spcPts val="900"/>
              </a:spcBef>
              <a:buNone/>
              <a:defRPr sz="1200" b="0" i="1">
                <a:solidFill>
                  <a:schemeClr val="tx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t>Click to add text</a:t>
            </a:r>
          </a:p>
        </p:txBody>
      </p:sp>
      <p:sp>
        <p:nvSpPr>
          <p:cNvPr id="43" name="Text Placeholder 21"/>
          <p:cNvSpPr>
            <a:spLocks noGrp="1"/>
          </p:cNvSpPr>
          <p:nvPr>
            <p:ph type="body" sz="quarter" idx="31" hasCustomPrompt="1"/>
          </p:nvPr>
        </p:nvSpPr>
        <p:spPr>
          <a:xfrm>
            <a:off x="423333" y="1622984"/>
            <a:ext cx="2445174" cy="1488472"/>
          </a:xfrm>
        </p:spPr>
        <p:txBody>
          <a:bodyPr lIns="0" tIns="0" rIns="0" bIns="0" anchor="t">
            <a:noAutofit/>
          </a:bodyPr>
          <a:lstStyle>
            <a:lvl1pPr marL="112713" indent="-112713" algn="l">
              <a:lnSpc>
                <a:spcPct val="120000"/>
              </a:lnSpc>
              <a:spcBef>
                <a:spcPts val="900"/>
              </a:spcBef>
              <a:spcAft>
                <a:spcPts val="0"/>
              </a:spcAft>
              <a:buFont typeface="Arial" panose="020B0604020202020204" pitchFamily="34" charset="0"/>
              <a:buChar char="•"/>
              <a:defRPr sz="1100">
                <a:solidFill>
                  <a:schemeClr val="tx2"/>
                </a:solidFill>
              </a:defRPr>
            </a:lvl1pPr>
            <a:lvl2pPr marL="182880" indent="-182880">
              <a:lnSpc>
                <a:spcPct val="100000"/>
              </a:lnSpc>
              <a:spcBef>
                <a:spcPts val="600"/>
              </a:spcBef>
              <a:spcAft>
                <a:spcPts val="0"/>
              </a:spcAft>
              <a:buFont typeface="Arial" panose="020B0604020202020204" pitchFamily="34" charset="0"/>
              <a:buChar char="•"/>
              <a:defRPr sz="900"/>
            </a:lvl2pPr>
            <a:lvl3pPr marL="182880" indent="-182880">
              <a:lnSpc>
                <a:spcPct val="100000"/>
              </a:lnSpc>
              <a:spcBef>
                <a:spcPts val="600"/>
              </a:spcBef>
              <a:spcAft>
                <a:spcPts val="0"/>
              </a:spcAft>
              <a:buFont typeface="Arial" panose="020B0604020202020204" pitchFamily="34" charset="0"/>
              <a:buChar char="•"/>
              <a:defRPr sz="900"/>
            </a:lvl3pPr>
            <a:lvl4pPr marL="182880" indent="-182880">
              <a:lnSpc>
                <a:spcPct val="100000"/>
              </a:lnSpc>
              <a:spcBef>
                <a:spcPts val="600"/>
              </a:spcBef>
              <a:spcAft>
                <a:spcPts val="0"/>
              </a:spcAft>
              <a:buFont typeface="Arial" panose="020B0604020202020204" pitchFamily="34" charset="0"/>
              <a:buChar char="•"/>
              <a:defRPr sz="900"/>
            </a:lvl4pPr>
            <a:lvl5pPr marL="182880" indent="-182880">
              <a:lnSpc>
                <a:spcPct val="100000"/>
              </a:lnSpc>
              <a:spcBef>
                <a:spcPts val="600"/>
              </a:spcBef>
              <a:spcAft>
                <a:spcPts val="0"/>
              </a:spcAft>
              <a:buFont typeface="Arial" panose="020B0604020202020204" pitchFamily="34" charset="0"/>
              <a:buChar char="•"/>
              <a:defRPr sz="900"/>
            </a:lvl5pPr>
            <a:lvl6pPr marL="182880" indent="-182880">
              <a:lnSpc>
                <a:spcPct val="100000"/>
              </a:lnSpc>
              <a:spcBef>
                <a:spcPts val="600"/>
              </a:spcBef>
              <a:spcAft>
                <a:spcPts val="0"/>
              </a:spcAft>
              <a:defRPr sz="900"/>
            </a:lvl6pPr>
            <a:lvl7pPr marL="182880" indent="-182880">
              <a:lnSpc>
                <a:spcPct val="100000"/>
              </a:lnSpc>
              <a:spcBef>
                <a:spcPts val="600"/>
              </a:spcBef>
              <a:spcAft>
                <a:spcPts val="0"/>
              </a:spcAft>
              <a:defRPr sz="900"/>
            </a:lvl7pPr>
            <a:lvl8pPr marL="182880" indent="-182880">
              <a:lnSpc>
                <a:spcPct val="100000"/>
              </a:lnSpc>
              <a:spcBef>
                <a:spcPts val="600"/>
              </a:spcBef>
              <a:spcAft>
                <a:spcPts val="0"/>
              </a:spcAft>
              <a:defRPr sz="900"/>
            </a:lvl8pPr>
            <a:lvl9pPr marL="182880" indent="-182880">
              <a:lnSpc>
                <a:spcPct val="100000"/>
              </a:lnSpc>
              <a:spcBef>
                <a:spcPts val="600"/>
              </a:spcBef>
              <a:spcAft>
                <a:spcPts val="0"/>
              </a:spcAft>
              <a:defRPr sz="900"/>
            </a:lvl9pPr>
          </a:lstStyle>
          <a:p>
            <a:pPr lvl="0"/>
            <a:r>
              <a:t>Click to add text</a:t>
            </a:r>
          </a:p>
        </p:txBody>
      </p:sp>
      <p:sp>
        <p:nvSpPr>
          <p:cNvPr id="52" name="Text Placeholder 21"/>
          <p:cNvSpPr>
            <a:spLocks noGrp="1"/>
          </p:cNvSpPr>
          <p:nvPr>
            <p:ph type="body" sz="quarter" idx="58" hasCustomPrompt="1"/>
          </p:nvPr>
        </p:nvSpPr>
        <p:spPr>
          <a:xfrm>
            <a:off x="423333" y="696686"/>
            <a:ext cx="2445174" cy="595085"/>
          </a:xfrm>
        </p:spPr>
        <p:txBody>
          <a:bodyPr lIns="0" tIns="0" rIns="0" bIns="0" anchor="b">
            <a:noAutofit/>
          </a:bodyPr>
          <a:lstStyle>
            <a:lvl1pPr marL="0" indent="0" algn="l">
              <a:lnSpc>
                <a:spcPct val="100000"/>
              </a:lnSpc>
              <a:spcBef>
                <a:spcPts val="0"/>
              </a:spcBef>
              <a:buNone/>
              <a:defRPr sz="1600" b="1">
                <a:solidFill>
                  <a:schemeClr val="bg1"/>
                </a:solidFill>
                <a:latin typeface="+mj-lt"/>
              </a:defRPr>
            </a:lvl1pPr>
            <a:lvl2pPr marL="0" indent="0">
              <a:spcBef>
                <a:spcPts val="0"/>
              </a:spcBef>
              <a:buNone/>
              <a:defRPr sz="3600"/>
            </a:lvl2pPr>
            <a:lvl3pPr marL="0" indent="0">
              <a:spcBef>
                <a:spcPts val="0"/>
              </a:spcBef>
              <a:buNone/>
              <a:defRPr sz="3600"/>
            </a:lvl3pPr>
            <a:lvl4pPr marL="0" indent="0">
              <a:spcBef>
                <a:spcPts val="0"/>
              </a:spcBef>
              <a:buNone/>
              <a:defRPr sz="3600"/>
            </a:lvl4pPr>
            <a:lvl5pPr marL="0" indent="0">
              <a:spcBef>
                <a:spcPts val="0"/>
              </a:spcBef>
              <a:buNone/>
              <a:defRPr sz="3600"/>
            </a:lvl5pPr>
          </a:lstStyle>
          <a:p>
            <a:pPr lvl="0"/>
            <a:r>
              <a:rPr lang="en-US"/>
              <a:t>Heading text</a:t>
            </a:r>
            <a:endParaRPr/>
          </a:p>
        </p:txBody>
      </p:sp>
      <p:sp>
        <p:nvSpPr>
          <p:cNvPr id="53" name="Picture Placeholder 4"/>
          <p:cNvSpPr>
            <a:spLocks noGrp="1"/>
          </p:cNvSpPr>
          <p:nvPr>
            <p:ph type="pic" sz="quarter" idx="59"/>
          </p:nvPr>
        </p:nvSpPr>
        <p:spPr>
          <a:xfrm>
            <a:off x="237744" y="3265713"/>
            <a:ext cx="2816352" cy="2268881"/>
          </a:xfrm>
          <a:solidFill>
            <a:schemeClr val="bg1">
              <a:lumMod val="95000"/>
            </a:schemeClr>
          </a:solidFill>
        </p:spPr>
        <p:txBody>
          <a:bodyPr tIns="182880">
            <a:normAutofit/>
          </a:bodyPr>
          <a:lstStyle>
            <a:lvl1pPr marL="0" indent="0" algn="ctr">
              <a:buNone/>
              <a:defRPr sz="1400"/>
            </a:lvl1pPr>
          </a:lstStyle>
          <a:p>
            <a:endParaRPr lang="en-US"/>
          </a:p>
        </p:txBody>
      </p:sp>
      <p:sp>
        <p:nvSpPr>
          <p:cNvPr id="54" name="Picture Placeholder 4"/>
          <p:cNvSpPr>
            <a:spLocks noGrp="1"/>
          </p:cNvSpPr>
          <p:nvPr>
            <p:ph type="pic" sz="quarter" idx="30"/>
          </p:nvPr>
        </p:nvSpPr>
        <p:spPr>
          <a:xfrm>
            <a:off x="3575303" y="2351314"/>
            <a:ext cx="2816352" cy="2235200"/>
          </a:xfrm>
          <a:solidFill>
            <a:schemeClr val="bg1">
              <a:lumMod val="95000"/>
            </a:schemeClr>
          </a:solidFill>
        </p:spPr>
        <p:txBody>
          <a:bodyPr tIns="182880">
            <a:normAutofit/>
          </a:bodyPr>
          <a:lstStyle>
            <a:lvl1pPr marL="0" indent="0" algn="ctr">
              <a:buNone/>
              <a:defRPr sz="1400"/>
            </a:lvl1pPr>
          </a:lstStyle>
          <a:p>
            <a:endParaRPr lang="en-US"/>
          </a:p>
        </p:txBody>
      </p:sp>
    </p:spTree>
    <p:extLst>
      <p:ext uri="{BB962C8B-B14F-4D97-AF65-F5344CB8AC3E}">
        <p14:creationId xmlns:p14="http://schemas.microsoft.com/office/powerpoint/2010/main" val="1184508751"/>
      </p:ext>
    </p:extLst>
  </p:cSld>
  <p:clrMapOvr>
    <a:masterClrMapping/>
  </p:clrMapOvr>
  <p:extLst>
    <p:ext uri="{DCECCB84-F9BA-43D5-87BE-67443E8EF086}">
      <p15:sldGuideLst xmlns:p15="http://schemas.microsoft.com/office/powerpoint/2012/main">
        <p15:guide id="1" pos="144" userDrawn="1">
          <p15:clr>
            <a:srgbClr val="FBAE40"/>
          </p15:clr>
        </p15:guide>
        <p15:guide id="2" pos="1920" userDrawn="1">
          <p15:clr>
            <a:srgbClr val="FBAE40"/>
          </p15:clr>
        </p15:guide>
        <p15:guide id="3" pos="2250" userDrawn="1">
          <p15:clr>
            <a:srgbClr val="FBAE40"/>
          </p15:clr>
        </p15:guide>
        <p15:guide id="4" pos="4026" userDrawn="1">
          <p15:clr>
            <a:srgbClr val="FBAE40"/>
          </p15:clr>
        </p15:guide>
        <p15:guide id="5" pos="4382" userDrawn="1">
          <p15:clr>
            <a:srgbClr val="FBAE40"/>
          </p15:clr>
        </p15:guide>
        <p15:guide id="6" pos="6160" userDrawn="1">
          <p15:clr>
            <a:srgbClr val="FBAE40"/>
          </p15:clr>
        </p15:guide>
        <p15:guide id="7" orient="horz" pos="288" userDrawn="1">
          <p15:clr>
            <a:srgbClr val="FBAE40"/>
          </p15:clr>
        </p15:guide>
        <p15:guide id="8" orient="horz" pos="45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FC7BAE6A-DCF3-43E4-B2A0-33D0CF1225FC}" type="datetimeFigureOut">
              <a:rPr lang="en-US"/>
              <a:t>5/31/2023</a:t>
            </a:fld>
            <a:endParaRPr/>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9F6761A3-4CAC-4C5F-AC82-8DB08D526BC2}" type="slidenum">
              <a:rPr/>
              <a:t>‹#›</a:t>
            </a:fld>
            <a:endParaRPr/>
          </a:p>
        </p:txBody>
      </p:sp>
    </p:spTree>
    <p:extLst>
      <p:ext uri="{BB962C8B-B14F-4D97-AF65-F5344CB8AC3E}">
        <p14:creationId xmlns:p14="http://schemas.microsoft.com/office/powerpoint/2010/main" val="3687281395"/>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l" defTabSz="100584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9"/>
          </p:nvPr>
        </p:nvSpPr>
        <p:spPr/>
        <p:txBody>
          <a:bodyPr/>
          <a:lstStyle/>
          <a:p>
            <a:r>
              <a:rPr lang="en-US"/>
              <a:t>.</a:t>
            </a:r>
          </a:p>
        </p:txBody>
      </p:sp>
      <p:sp>
        <p:nvSpPr>
          <p:cNvPr id="10" name="Text Placeholder 9"/>
          <p:cNvSpPr>
            <a:spLocks noGrp="1"/>
          </p:cNvSpPr>
          <p:nvPr>
            <p:ph type="body" sz="quarter" idx="60"/>
          </p:nvPr>
        </p:nvSpPr>
        <p:spPr/>
        <p:txBody>
          <a:bodyPr/>
          <a:lstStyle/>
          <a:p>
            <a:r>
              <a:rPr lang="en-US"/>
              <a:t>The Bridge of Georgia</a:t>
            </a:r>
          </a:p>
          <a:p>
            <a:endParaRPr lang="en-US"/>
          </a:p>
        </p:txBody>
      </p:sp>
      <p:sp>
        <p:nvSpPr>
          <p:cNvPr id="11" name="Text Placeholder 10"/>
          <p:cNvSpPr>
            <a:spLocks noGrp="1"/>
          </p:cNvSpPr>
          <p:nvPr>
            <p:ph type="body" sz="quarter" idx="61"/>
          </p:nvPr>
        </p:nvSpPr>
        <p:spPr/>
        <p:txBody>
          <a:bodyPr/>
          <a:lstStyle/>
          <a:p>
            <a:r>
              <a:rPr lang="en-US"/>
              <a:t>109 Blaine St.</a:t>
            </a:r>
          </a:p>
          <a:p>
            <a:r>
              <a:rPr lang="en-US"/>
              <a:t>Monroe, GA 30655</a:t>
            </a:r>
          </a:p>
          <a:p>
            <a:r>
              <a:rPr lang="en-US"/>
              <a:t>(770) 266-3390</a:t>
            </a:r>
          </a:p>
        </p:txBody>
      </p:sp>
      <p:sp>
        <p:nvSpPr>
          <p:cNvPr id="12" name="Text Placeholder 11"/>
          <p:cNvSpPr>
            <a:spLocks noGrp="1"/>
          </p:cNvSpPr>
          <p:nvPr>
            <p:ph type="body" sz="quarter" idx="62"/>
          </p:nvPr>
        </p:nvSpPr>
        <p:spPr>
          <a:xfrm>
            <a:off x="3721124" y="6892125"/>
            <a:ext cx="2542515" cy="277017"/>
          </a:xfrm>
        </p:spPr>
        <p:txBody>
          <a:bodyPr/>
          <a:lstStyle/>
          <a:p>
            <a:r>
              <a:rPr lang="en-US"/>
              <a:t>Amanda.boyd@thebridgeofgeorgia.org</a:t>
            </a:r>
          </a:p>
        </p:txBody>
      </p:sp>
      <p:sp>
        <p:nvSpPr>
          <p:cNvPr id="13" name="Text Placeholder 12"/>
          <p:cNvSpPr>
            <a:spLocks noGrp="1"/>
          </p:cNvSpPr>
          <p:nvPr>
            <p:ph type="body" sz="quarter" idx="63"/>
          </p:nvPr>
        </p:nvSpPr>
        <p:spPr/>
        <p:txBody>
          <a:bodyPr/>
          <a:lstStyle/>
          <a:p>
            <a:r>
              <a:rPr lang="en-US" sz="1900" b="1" i="0"/>
              <a:t>Learning Fundamentals and Early foundations program</a:t>
            </a:r>
          </a:p>
        </p:txBody>
      </p:sp>
      <p:cxnSp>
        <p:nvCxnSpPr>
          <p:cNvPr id="16" name="Straight Connector 15"/>
          <p:cNvCxnSpPr/>
          <p:nvPr/>
        </p:nvCxnSpPr>
        <p:spPr>
          <a:xfrm>
            <a:off x="3291840" y="0"/>
            <a:ext cx="0" cy="77724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675120" y="0"/>
            <a:ext cx="0" cy="77724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A5511317-FB56-07A9-7957-C70BBF4B4743}"/>
              </a:ext>
            </a:extLst>
          </p:cNvPr>
          <p:cNvSpPr>
            <a:spLocks noGrp="1"/>
          </p:cNvSpPr>
          <p:nvPr>
            <p:ph type="body" sz="quarter" idx="20"/>
          </p:nvPr>
        </p:nvSpPr>
        <p:spPr>
          <a:xfrm>
            <a:off x="3579646" y="696686"/>
            <a:ext cx="2823968" cy="758027"/>
          </a:xfrm>
        </p:spPr>
        <p:txBody>
          <a:bodyPr/>
          <a:lstStyle/>
          <a:p>
            <a:pPr algn="ctr"/>
            <a:r>
              <a:rPr lang="en-US">
                <a:latin typeface="Cambria"/>
                <a:ea typeface="Cambria"/>
              </a:rPr>
              <a:t>Our mission is</a:t>
            </a:r>
          </a:p>
          <a:p>
            <a:pPr algn="ctr"/>
            <a:r>
              <a:rPr lang="en-US">
                <a:latin typeface="Cambria"/>
                <a:ea typeface="Cambria"/>
              </a:rPr>
              <a:t> person centered  communication </a:t>
            </a:r>
          </a:p>
        </p:txBody>
      </p:sp>
      <p:pic>
        <p:nvPicPr>
          <p:cNvPr id="19" name="Picture Placeholder 18" descr="A group of kids standing in front of a large screen&#10;&#10;Description automatically generated with low confidence">
            <a:extLst>
              <a:ext uri="{FF2B5EF4-FFF2-40B4-BE49-F238E27FC236}">
                <a16:creationId xmlns:a16="http://schemas.microsoft.com/office/drawing/2014/main" id="{D97AE80B-D780-86BA-CCA2-299210ED9B03}"/>
              </a:ext>
            </a:extLst>
          </p:cNvPr>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10651" r="10651"/>
          <a:stretch>
            <a:fillRect/>
          </a:stretch>
        </p:blipFill>
        <p:spPr/>
      </p:pic>
      <p:sp>
        <p:nvSpPr>
          <p:cNvPr id="9" name="TextBox 8">
            <a:extLst>
              <a:ext uri="{FF2B5EF4-FFF2-40B4-BE49-F238E27FC236}">
                <a16:creationId xmlns:a16="http://schemas.microsoft.com/office/drawing/2014/main" id="{04EC44E8-3599-545A-41C9-4DCC5F1C9823}"/>
              </a:ext>
            </a:extLst>
          </p:cNvPr>
          <p:cNvSpPr txBox="1"/>
          <p:nvPr/>
        </p:nvSpPr>
        <p:spPr>
          <a:xfrm>
            <a:off x="336308" y="3243809"/>
            <a:ext cx="2602144"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Speech/communication-based classroom:</a:t>
            </a:r>
          </a:p>
          <a:p>
            <a:pPr marL="171450" indent="-171450">
              <a:buFont typeface="Arial"/>
              <a:buChar char="•"/>
            </a:pPr>
            <a:r>
              <a:rPr lang="en-US" sz="1100">
                <a:solidFill>
                  <a:schemeClr val="bg1"/>
                </a:solidFill>
              </a:rPr>
              <a:t>High, mid and low-tech communication systems in the classroom</a:t>
            </a:r>
          </a:p>
          <a:p>
            <a:pPr marL="171450" indent="-171450">
              <a:buFont typeface="Arial"/>
              <a:buChar char="•"/>
            </a:pPr>
            <a:r>
              <a:rPr lang="en-US" sz="1100">
                <a:solidFill>
                  <a:schemeClr val="bg1"/>
                </a:solidFill>
              </a:rPr>
              <a:t>One to one Communiation system </a:t>
            </a:r>
          </a:p>
          <a:p>
            <a:pPr marL="171450" indent="-171450">
              <a:buFont typeface="Arial"/>
              <a:buChar char="•"/>
            </a:pPr>
            <a:r>
              <a:rPr lang="en-US" sz="1100">
                <a:solidFill>
                  <a:schemeClr val="bg1"/>
                </a:solidFill>
              </a:rPr>
              <a:t>Language is taught through a multimodal system that supports your child’s voice </a:t>
            </a:r>
          </a:p>
          <a:p>
            <a:pPr marL="171450" indent="-171450">
              <a:buFont typeface="Arial"/>
              <a:buChar char="•"/>
            </a:pPr>
            <a:r>
              <a:rPr lang="en-US" sz="1100">
                <a:solidFill>
                  <a:schemeClr val="bg1"/>
                </a:solidFill>
              </a:rPr>
              <a:t>We use symbol supported learning system</a:t>
            </a:r>
          </a:p>
          <a:p>
            <a:r>
              <a:rPr lang="en-US" sz="1200">
                <a:solidFill>
                  <a:schemeClr val="bg1"/>
                </a:solidFill>
              </a:rPr>
              <a:t>Student behavior support</a:t>
            </a:r>
            <a:endParaRPr lang="en-US">
              <a:solidFill>
                <a:schemeClr val="bg1"/>
              </a:solidFill>
            </a:endParaRPr>
          </a:p>
          <a:p>
            <a:pPr marL="171450" indent="-171450">
              <a:buFont typeface="Arial"/>
              <a:buChar char="•"/>
            </a:pPr>
            <a:r>
              <a:rPr lang="en-US" sz="1200">
                <a:solidFill>
                  <a:schemeClr val="bg1"/>
                </a:solidFill>
              </a:rPr>
              <a:t> Teaching boundaries by respecting the students' needs</a:t>
            </a:r>
          </a:p>
          <a:p>
            <a:pPr marL="171450" indent="-171450">
              <a:buFont typeface="Arial"/>
              <a:buChar char="•"/>
            </a:pPr>
            <a:r>
              <a:rPr lang="en-US" sz="1200">
                <a:solidFill>
                  <a:schemeClr val="bg1"/>
                </a:solidFill>
              </a:rPr>
              <a:t> Students are given individual spaces in the classroom that belong to them </a:t>
            </a:r>
            <a:endParaRPr lang="en-US">
              <a:solidFill>
                <a:schemeClr val="bg1"/>
              </a:solidFill>
            </a:endParaRPr>
          </a:p>
          <a:p>
            <a:pPr marL="171450" indent="-171450">
              <a:buFont typeface="Arial"/>
              <a:buChar char="•"/>
            </a:pPr>
            <a:r>
              <a:rPr lang="en-US" sz="1200">
                <a:solidFill>
                  <a:schemeClr val="bg1"/>
                </a:solidFill>
              </a:rPr>
              <a:t>Supports offered to increase students executive functioning skills </a:t>
            </a:r>
            <a:endParaRPr lang="en-US">
              <a:solidFill>
                <a:schemeClr val="bg1"/>
              </a:solidFill>
            </a:endParaRPr>
          </a:p>
          <a:p>
            <a:pPr marL="171450" indent="-171450">
              <a:buFont typeface="Arial"/>
              <a:buChar char="•"/>
            </a:pPr>
            <a:r>
              <a:rPr lang="en-US" sz="1200">
                <a:solidFill>
                  <a:schemeClr val="bg1"/>
                </a:solidFill>
              </a:rPr>
              <a:t> Data driven Behavior Intervention Plans </a:t>
            </a:r>
            <a:endParaRPr lang="en-US">
              <a:solidFill>
                <a:schemeClr val="bg1"/>
              </a:solidFill>
            </a:endParaRPr>
          </a:p>
        </p:txBody>
      </p:sp>
      <p:pic>
        <p:nvPicPr>
          <p:cNvPr id="5" name="Picture Placeholder 4">
            <a:extLst>
              <a:ext uri="{FF2B5EF4-FFF2-40B4-BE49-F238E27FC236}">
                <a16:creationId xmlns:a16="http://schemas.microsoft.com/office/drawing/2014/main" id="{27C2F7E5-F377-2DC1-4500-FD75569A6AAB}"/>
              </a:ext>
            </a:extLst>
          </p:cNvPr>
          <p:cNvPicPr>
            <a:picLocks noGrp="1" noChangeAspect="1"/>
          </p:cNvPicPr>
          <p:nvPr>
            <p:ph type="pic" sz="quarter" idx="30"/>
          </p:nvPr>
        </p:nvPicPr>
        <p:blipFill>
          <a:blip r:embed="rId4"/>
          <a:srcRect l="3982" r="3982"/>
          <a:stretch>
            <a:fillRect/>
          </a:stretch>
        </p:blipFill>
        <p:spPr>
          <a:prstGeom prst="rect">
            <a:avLst/>
          </a:prstGeom>
        </p:spPr>
      </p:pic>
      <p:pic>
        <p:nvPicPr>
          <p:cNvPr id="14" name="Picture Placeholder 13">
            <a:extLst>
              <a:ext uri="{FF2B5EF4-FFF2-40B4-BE49-F238E27FC236}">
                <a16:creationId xmlns:a16="http://schemas.microsoft.com/office/drawing/2014/main" id="{E33F142B-F348-05F8-FECA-1E441776CB8F}"/>
              </a:ext>
            </a:extLst>
          </p:cNvPr>
          <p:cNvPicPr>
            <a:picLocks noGrp="1" noChangeAspect="1"/>
          </p:cNvPicPr>
          <p:nvPr>
            <p:ph type="pic" sz="quarter" idx="31"/>
          </p:nvPr>
        </p:nvPicPr>
        <p:blipFill>
          <a:blip r:embed="rId5"/>
          <a:srcRect l="6774" r="6774"/>
          <a:stretch>
            <a:fillRect/>
          </a:stretch>
        </p:blipFill>
        <p:spPr>
          <a:prstGeom prst="rect">
            <a:avLst/>
          </a:prstGeom>
        </p:spPr>
      </p:pic>
    </p:spTree>
    <p:extLst>
      <p:ext uri="{BB962C8B-B14F-4D97-AF65-F5344CB8AC3E}">
        <p14:creationId xmlns:p14="http://schemas.microsoft.com/office/powerpoint/2010/main" val="97443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p:cNvSpPr>
            <a:spLocks noGrp="1"/>
          </p:cNvSpPr>
          <p:nvPr>
            <p:ph type="body" sz="quarter" idx="63"/>
          </p:nvPr>
        </p:nvSpPr>
        <p:spPr>
          <a:xfrm>
            <a:off x="7086600" y="6209146"/>
            <a:ext cx="2423160" cy="1048847"/>
          </a:xfrm>
        </p:spPr>
        <p:txBody>
          <a:bodyPr/>
          <a:lstStyle/>
          <a:p>
            <a:r>
              <a:rPr lang="en-US" sz="1050" dirty="0" smtClean="0"/>
              <a:t>Occupational Therapy </a:t>
            </a:r>
            <a:r>
              <a:rPr lang="en-US" sz="1050" dirty="0"/>
              <a:t>and Speech are offered </a:t>
            </a:r>
            <a:r>
              <a:rPr lang="en-US" sz="1050" dirty="0" smtClean="0"/>
              <a:t>when deemed medically necessary.</a:t>
            </a:r>
            <a:r>
              <a:rPr lang="en-US" sz="1050" dirty="0"/>
              <a:t>  These services are </a:t>
            </a:r>
            <a:r>
              <a:rPr lang="en-US" sz="1050" dirty="0" smtClean="0"/>
              <a:t>also billed </a:t>
            </a:r>
            <a:r>
              <a:rPr lang="en-US" sz="1050" dirty="0"/>
              <a:t>through your child's insurance. </a:t>
            </a:r>
            <a:r>
              <a:rPr lang="en-US" dirty="0"/>
              <a:t> </a:t>
            </a:r>
          </a:p>
        </p:txBody>
      </p:sp>
      <p:sp>
        <p:nvSpPr>
          <p:cNvPr id="24" name="Text Placeholder 23"/>
          <p:cNvSpPr>
            <a:spLocks noGrp="1"/>
          </p:cNvSpPr>
          <p:nvPr>
            <p:ph type="body" sz="quarter" idx="64"/>
          </p:nvPr>
        </p:nvSpPr>
        <p:spPr>
          <a:xfrm>
            <a:off x="7143037" y="1479394"/>
            <a:ext cx="2434010" cy="4388982"/>
          </a:xfrm>
        </p:spPr>
        <p:txBody>
          <a:bodyPr/>
          <a:lstStyle/>
          <a:p>
            <a:pPr marL="112395" indent="-112395"/>
            <a:r>
              <a:rPr lang="en-US" sz="900" dirty="0" smtClean="0"/>
              <a:t>Board Certified Behavior Analyst (BCBA) creates therapeutic plans individualized for every individual</a:t>
            </a:r>
          </a:p>
          <a:p>
            <a:pPr marL="112395" indent="-112395"/>
            <a:r>
              <a:rPr lang="en-US" sz="900" dirty="0" smtClean="0"/>
              <a:t>Program implementation through nationally certified team of Registered Behavior Technicians (RBTs) </a:t>
            </a:r>
          </a:p>
          <a:p>
            <a:pPr marL="112395" indent="-112395"/>
            <a:r>
              <a:rPr lang="en-US" sz="900" dirty="0" smtClean="0"/>
              <a:t>School </a:t>
            </a:r>
            <a:r>
              <a:rPr lang="en-US" sz="900" dirty="0"/>
              <a:t>and BCBA meet regularly to ensure generalization across </a:t>
            </a:r>
            <a:r>
              <a:rPr lang="en-US" sz="900" dirty="0" smtClean="0"/>
              <a:t>settings</a:t>
            </a:r>
          </a:p>
          <a:p>
            <a:pPr marL="112395" indent="-112395"/>
            <a:r>
              <a:rPr lang="en-US" sz="900" dirty="0" smtClean="0"/>
              <a:t>RBTs </a:t>
            </a:r>
            <a:r>
              <a:rPr lang="en-US" sz="900" dirty="0"/>
              <a:t>and BCBA have been trained in complex communication needs and AAC implementation</a:t>
            </a:r>
          </a:p>
          <a:p>
            <a:pPr marL="112395" indent="-112395"/>
            <a:r>
              <a:rPr lang="en-US" sz="900" dirty="0" smtClean="0"/>
              <a:t>Participants must </a:t>
            </a:r>
            <a:r>
              <a:rPr lang="en-US" sz="900" dirty="0"/>
              <a:t>qualify </a:t>
            </a:r>
            <a:r>
              <a:rPr lang="en-US" sz="900" dirty="0" smtClean="0"/>
              <a:t>for at least 25</a:t>
            </a:r>
            <a:r>
              <a:rPr lang="en-US" sz="900" dirty="0"/>
              <a:t> hours of </a:t>
            </a:r>
            <a:r>
              <a:rPr lang="en-US" sz="900" dirty="0" smtClean="0"/>
              <a:t>ABA </a:t>
            </a:r>
            <a:r>
              <a:rPr lang="en-US" sz="900" dirty="0" smtClean="0"/>
              <a:t>per</a:t>
            </a:r>
            <a:r>
              <a:rPr lang="en-US" sz="900" dirty="0" smtClean="0"/>
              <a:t> week</a:t>
            </a:r>
          </a:p>
          <a:p>
            <a:pPr marL="112395" indent="-112395"/>
            <a:r>
              <a:rPr lang="en-US" sz="900" dirty="0" smtClean="0">
                <a:solidFill>
                  <a:srgbClr val="000000"/>
                </a:solidFill>
              </a:rPr>
              <a:t>Therapy is </a:t>
            </a:r>
            <a:r>
              <a:rPr lang="en-US" sz="900" dirty="0" smtClean="0">
                <a:solidFill>
                  <a:srgbClr val="000000"/>
                </a:solidFill>
              </a:rPr>
              <a:t>billed through </a:t>
            </a:r>
            <a:r>
              <a:rPr lang="en-US" sz="900" dirty="0" smtClean="0">
                <a:solidFill>
                  <a:srgbClr val="000000"/>
                </a:solidFill>
              </a:rPr>
              <a:t>insurance</a:t>
            </a:r>
          </a:p>
          <a:p>
            <a:pPr marL="112395" indent="-112395"/>
            <a:r>
              <a:rPr lang="en-US" sz="900" dirty="0" smtClean="0"/>
              <a:t>During </a:t>
            </a:r>
            <a:r>
              <a:rPr lang="en-US" sz="900" dirty="0"/>
              <a:t>school </a:t>
            </a:r>
            <a:r>
              <a:rPr lang="en-US" sz="900" dirty="0" smtClean="0"/>
              <a:t>calendar,</a:t>
            </a:r>
            <a:r>
              <a:rPr lang="en-US" sz="900" dirty="0" smtClean="0"/>
              <a:t> </a:t>
            </a:r>
            <a:r>
              <a:rPr lang="en-US" sz="900" dirty="0"/>
              <a:t>your child will receive </a:t>
            </a:r>
            <a:r>
              <a:rPr lang="en-US" sz="900" dirty="0" smtClean="0"/>
              <a:t>approximately 3.5 </a:t>
            </a:r>
            <a:r>
              <a:rPr lang="en-US" sz="900" dirty="0"/>
              <a:t>hours of ABA </a:t>
            </a:r>
            <a:r>
              <a:rPr lang="en-US" sz="900" dirty="0" smtClean="0"/>
              <a:t>therapy each day </a:t>
            </a:r>
            <a:endParaRPr lang="en-US" sz="900" dirty="0"/>
          </a:p>
        </p:txBody>
      </p:sp>
      <p:sp>
        <p:nvSpPr>
          <p:cNvPr id="25" name="Text Placeholder 24"/>
          <p:cNvSpPr>
            <a:spLocks noGrp="1"/>
          </p:cNvSpPr>
          <p:nvPr>
            <p:ph type="body" sz="quarter" idx="65"/>
          </p:nvPr>
        </p:nvSpPr>
        <p:spPr/>
        <p:txBody>
          <a:bodyPr/>
          <a:lstStyle/>
          <a:p>
            <a:r>
              <a:rPr lang="en-US"/>
              <a:t>ABA services include:</a:t>
            </a:r>
          </a:p>
        </p:txBody>
      </p:sp>
      <p:sp>
        <p:nvSpPr>
          <p:cNvPr id="7" name="Text Placeholder 6"/>
          <p:cNvSpPr>
            <a:spLocks noGrp="1"/>
          </p:cNvSpPr>
          <p:nvPr>
            <p:ph type="body" sz="quarter" idx="61"/>
          </p:nvPr>
        </p:nvSpPr>
        <p:spPr>
          <a:xfrm>
            <a:off x="3755596" y="1279201"/>
            <a:ext cx="2390556" cy="2788154"/>
          </a:xfrm>
        </p:spPr>
        <p:txBody>
          <a:bodyPr/>
          <a:lstStyle/>
          <a:p>
            <a:r>
              <a:rPr lang="en-US" b="1" dirty="0"/>
              <a:t>Morning Class (Group A) </a:t>
            </a:r>
          </a:p>
          <a:p>
            <a:r>
              <a:rPr lang="en-US" dirty="0" smtClean="0"/>
              <a:t>8:00-8:15 </a:t>
            </a:r>
            <a:r>
              <a:rPr lang="en-US" dirty="0"/>
              <a:t>Unpack carpool </a:t>
            </a:r>
          </a:p>
          <a:p>
            <a:r>
              <a:rPr lang="en-US" dirty="0" smtClean="0"/>
              <a:t>8:15-8:45 </a:t>
            </a:r>
            <a:r>
              <a:rPr lang="en-US" dirty="0"/>
              <a:t>Calendar time </a:t>
            </a:r>
          </a:p>
          <a:p>
            <a:r>
              <a:rPr lang="en-US" dirty="0" smtClean="0"/>
              <a:t>8:45-9:00 </a:t>
            </a:r>
            <a:r>
              <a:rPr lang="en-US" dirty="0"/>
              <a:t>Break </a:t>
            </a:r>
          </a:p>
          <a:p>
            <a:r>
              <a:rPr lang="en-US" dirty="0"/>
              <a:t>9:00-9:30 Whole group reading 9:30-10:00 Recess </a:t>
            </a:r>
          </a:p>
          <a:p>
            <a:r>
              <a:rPr lang="en-US" dirty="0"/>
              <a:t>10:00-10:30 Social Skills </a:t>
            </a:r>
          </a:p>
          <a:p>
            <a:r>
              <a:rPr lang="en-US" dirty="0"/>
              <a:t>10:30-11:00 Chores</a:t>
            </a:r>
          </a:p>
          <a:p>
            <a:r>
              <a:rPr lang="en-US" dirty="0"/>
              <a:t> 11:00-11:30 Lunch</a:t>
            </a:r>
          </a:p>
          <a:p>
            <a:r>
              <a:rPr lang="en-US" dirty="0"/>
              <a:t> 11:30-12:00 Specials</a:t>
            </a:r>
          </a:p>
          <a:p>
            <a:r>
              <a:rPr lang="en-US" dirty="0"/>
              <a:t> </a:t>
            </a:r>
            <a:r>
              <a:rPr lang="en-US" dirty="0" smtClean="0"/>
              <a:t>12:00</a:t>
            </a:r>
            <a:r>
              <a:rPr lang="en-US" dirty="0" smtClean="0"/>
              <a:t>- </a:t>
            </a:r>
            <a:r>
              <a:rPr lang="en-US" dirty="0" smtClean="0"/>
              <a:t>3:30 </a:t>
            </a:r>
            <a:r>
              <a:rPr lang="en-US" dirty="0"/>
              <a:t>ABA</a:t>
            </a:r>
          </a:p>
        </p:txBody>
      </p:sp>
      <p:sp>
        <p:nvSpPr>
          <p:cNvPr id="9" name="Text Placeholder 8"/>
          <p:cNvSpPr>
            <a:spLocks noGrp="1"/>
          </p:cNvSpPr>
          <p:nvPr>
            <p:ph type="body" sz="quarter" idx="20"/>
          </p:nvPr>
        </p:nvSpPr>
        <p:spPr>
          <a:xfrm>
            <a:off x="238125" y="5308049"/>
            <a:ext cx="2630382" cy="1919387"/>
          </a:xfrm>
        </p:spPr>
        <p:txBody>
          <a:bodyPr/>
          <a:lstStyle/>
          <a:p>
            <a:pPr>
              <a:lnSpc>
                <a:spcPct val="100000"/>
              </a:lnSpc>
            </a:pPr>
            <a:r>
              <a:rPr lang="en-US" sz="1100" dirty="0"/>
              <a:t>Additional Support:</a:t>
            </a:r>
          </a:p>
          <a:p>
            <a:pPr>
              <a:lnSpc>
                <a:spcPct val="100000"/>
              </a:lnSpc>
            </a:pPr>
            <a:r>
              <a:rPr lang="en-US" sz="1100" dirty="0"/>
              <a:t>Parent involvement in goals </a:t>
            </a:r>
          </a:p>
          <a:p>
            <a:pPr>
              <a:lnSpc>
                <a:spcPct val="100000"/>
              </a:lnSpc>
            </a:pPr>
            <a:r>
              <a:rPr lang="en-US" sz="1100" dirty="0"/>
              <a:t>Once a quarter data parent meetings about you students’ progress </a:t>
            </a:r>
          </a:p>
          <a:p>
            <a:pPr>
              <a:lnSpc>
                <a:spcPct val="100000"/>
              </a:lnSpc>
            </a:pPr>
            <a:r>
              <a:rPr lang="en-US" sz="1100" dirty="0"/>
              <a:t>Once a quarter parent group meetings offering family support strategies</a:t>
            </a:r>
          </a:p>
          <a:p>
            <a:pPr>
              <a:lnSpc>
                <a:spcPct val="100000"/>
              </a:lnSpc>
            </a:pPr>
            <a:r>
              <a:rPr lang="en-US" sz="1100" dirty="0"/>
              <a:t>Joint meetings with school and therapy team.</a:t>
            </a:r>
          </a:p>
          <a:p>
            <a:pPr marL="171450" indent="-171450">
              <a:lnSpc>
                <a:spcPct val="100000"/>
              </a:lnSpc>
              <a:buChar char="•"/>
            </a:pPr>
            <a:endParaRPr lang="en-US" dirty="0"/>
          </a:p>
          <a:p>
            <a:pPr marL="171450" indent="-171450">
              <a:lnSpc>
                <a:spcPct val="100000"/>
              </a:lnSpc>
              <a:buChar char="•"/>
            </a:pPr>
            <a:endParaRPr lang="en-US" dirty="0"/>
          </a:p>
        </p:txBody>
      </p:sp>
      <p:sp>
        <p:nvSpPr>
          <p:cNvPr id="10" name="Text Placeholder 9"/>
          <p:cNvSpPr>
            <a:spLocks noGrp="1"/>
          </p:cNvSpPr>
          <p:nvPr>
            <p:ph type="body" sz="quarter" idx="31"/>
          </p:nvPr>
        </p:nvSpPr>
        <p:spPr>
          <a:xfrm>
            <a:off x="336530" y="1481865"/>
            <a:ext cx="2531977" cy="1955249"/>
          </a:xfrm>
        </p:spPr>
        <p:txBody>
          <a:bodyPr/>
          <a:lstStyle/>
          <a:p>
            <a:pPr marL="0" indent="0">
              <a:buNone/>
            </a:pPr>
            <a:r>
              <a:rPr lang="en-US" dirty="0"/>
              <a:t>The focus of this program is meeting your child where they're at, we build you a data driven map to your child's success in the classroom and life. We begin with teaching them communication strategies, structure and life skills. We believe that every child can be successful with the right support system focused on them. </a:t>
            </a:r>
          </a:p>
        </p:txBody>
      </p:sp>
      <p:sp>
        <p:nvSpPr>
          <p:cNvPr id="11" name="Text Placeholder 10"/>
          <p:cNvSpPr>
            <a:spLocks noGrp="1"/>
          </p:cNvSpPr>
          <p:nvPr>
            <p:ph type="body" sz="quarter" idx="58"/>
          </p:nvPr>
        </p:nvSpPr>
        <p:spPr>
          <a:xfrm>
            <a:off x="157206" y="468656"/>
            <a:ext cx="2966841" cy="806911"/>
          </a:xfrm>
        </p:spPr>
        <p:txBody>
          <a:bodyPr/>
          <a:lstStyle/>
          <a:p>
            <a:pPr algn="ctr"/>
            <a:r>
              <a:rPr lang="en-US"/>
              <a:t>What our program offers your child and family:</a:t>
            </a:r>
          </a:p>
        </p:txBody>
      </p:sp>
      <p:cxnSp>
        <p:nvCxnSpPr>
          <p:cNvPr id="13" name="Straight Connector 12"/>
          <p:cNvCxnSpPr/>
          <p:nvPr/>
        </p:nvCxnSpPr>
        <p:spPr>
          <a:xfrm>
            <a:off x="3291840" y="0"/>
            <a:ext cx="0" cy="77724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75120" y="0"/>
            <a:ext cx="0" cy="7772400"/>
          </a:xfrm>
          <a:prstGeom prst="line">
            <a:avLst/>
          </a:prstGeom>
          <a:ln>
            <a:solidFill>
              <a:srgbClr val="C8C8C8"/>
            </a:solidFill>
            <a:prstDash val="dash"/>
          </a:ln>
        </p:spPr>
        <p:style>
          <a:lnRef idx="1">
            <a:schemeClr val="accent1"/>
          </a:lnRef>
          <a:fillRef idx="0">
            <a:schemeClr val="accent1"/>
          </a:fillRef>
          <a:effectRef idx="0">
            <a:schemeClr val="accent1"/>
          </a:effectRef>
          <a:fontRef idx="minor">
            <a:schemeClr val="tx1"/>
          </a:fontRef>
        </p:style>
      </p:cxnSp>
      <p:pic>
        <p:nvPicPr>
          <p:cNvPr id="5" name="Picture Placeholder 4" descr="A picture containing person, human face, clothing, indoor&#10;&#10;Description automatically generated">
            <a:extLst>
              <a:ext uri="{FF2B5EF4-FFF2-40B4-BE49-F238E27FC236}">
                <a16:creationId xmlns:a16="http://schemas.microsoft.com/office/drawing/2014/main" id="{03579CE7-20A3-C5A6-362A-5B1BB2F9EF9A}"/>
              </a:ext>
            </a:extLst>
          </p:cNvPr>
          <p:cNvPicPr>
            <a:picLocks noGrp="1" noChangeAspect="1"/>
          </p:cNvPicPr>
          <p:nvPr>
            <p:ph type="pic" sz="quarter" idx="59"/>
          </p:nvPr>
        </p:nvPicPr>
        <p:blipFill>
          <a:blip r:embed="rId3" cstate="print">
            <a:extLst>
              <a:ext uri="{28A0092B-C50C-407E-A947-70E740481C1C}">
                <a14:useLocalDpi xmlns:a14="http://schemas.microsoft.com/office/drawing/2010/main" val="0"/>
              </a:ext>
            </a:extLst>
          </a:blip>
          <a:srcRect t="19154" b="19154"/>
          <a:stretch>
            <a:fillRect/>
          </a:stretch>
        </p:blipFill>
        <p:spPr>
          <a:xfrm>
            <a:off x="243737" y="3437114"/>
            <a:ext cx="2804263" cy="1628775"/>
          </a:xfrm>
        </p:spPr>
      </p:pic>
      <p:pic>
        <p:nvPicPr>
          <p:cNvPr id="20" name="Picture 20" descr="A person and person taking a selfie&#10;&#10;Description automatically generated">
            <a:extLst>
              <a:ext uri="{FF2B5EF4-FFF2-40B4-BE49-F238E27FC236}">
                <a16:creationId xmlns:a16="http://schemas.microsoft.com/office/drawing/2014/main" id="{B04A8668-1443-432C-31D5-D21623377848}"/>
              </a:ext>
            </a:extLst>
          </p:cNvPr>
          <p:cNvPicPr>
            <a:picLocks noGrp="1" noChangeAspect="1"/>
          </p:cNvPicPr>
          <p:nvPr>
            <p:ph type="pic" sz="quarter" idx="60"/>
          </p:nvPr>
        </p:nvPicPr>
        <p:blipFill>
          <a:blip r:embed="rId4"/>
          <a:srcRect t="19693" b="19693"/>
          <a:stretch/>
        </p:blipFill>
        <p:spPr>
          <a:xfrm>
            <a:off x="7586177" y="5016668"/>
            <a:ext cx="1255315" cy="1192477"/>
          </a:xfrm>
        </p:spPr>
      </p:pic>
      <p:sp>
        <p:nvSpPr>
          <p:cNvPr id="12" name="TextBox 11">
            <a:extLst>
              <a:ext uri="{FF2B5EF4-FFF2-40B4-BE49-F238E27FC236}">
                <a16:creationId xmlns:a16="http://schemas.microsoft.com/office/drawing/2014/main" id="{723681B7-F7DC-6634-E2FB-FCC3BDF06491}"/>
              </a:ext>
            </a:extLst>
          </p:cNvPr>
          <p:cNvSpPr txBox="1"/>
          <p:nvPr/>
        </p:nvSpPr>
        <p:spPr>
          <a:xfrm>
            <a:off x="3656620" y="4284541"/>
            <a:ext cx="274418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200" b="1" i="1" dirty="0">
                <a:latin typeface="Georgia"/>
                <a:cs typeface="Calibri"/>
              </a:rPr>
              <a:t>Afternoon Class (Group B)</a:t>
            </a:r>
            <a:r>
              <a:rPr lang="en-US" sz="1200" i="1" dirty="0">
                <a:latin typeface="Georgia"/>
                <a:cs typeface="Calibri"/>
              </a:rPr>
              <a:t> </a:t>
            </a:r>
            <a:endParaRPr lang="en-US" sz="1200" dirty="0">
              <a:latin typeface="Georgia"/>
              <a:cs typeface="Calibri"/>
            </a:endParaRPr>
          </a:p>
          <a:p>
            <a:pPr>
              <a:lnSpc>
                <a:spcPct val="150000"/>
              </a:lnSpc>
            </a:pPr>
            <a:r>
              <a:rPr lang="en-US" sz="1200" i="1" dirty="0" smtClean="0">
                <a:latin typeface="Georgia"/>
                <a:cs typeface="Calibri"/>
              </a:rPr>
              <a:t>8:00-1130 ABA</a:t>
            </a:r>
            <a:endParaRPr lang="en-US" sz="1200" i="1" dirty="0">
              <a:latin typeface="Georgia"/>
              <a:cs typeface="Calibri"/>
            </a:endParaRPr>
          </a:p>
          <a:p>
            <a:pPr>
              <a:lnSpc>
                <a:spcPct val="150000"/>
              </a:lnSpc>
            </a:pPr>
            <a:r>
              <a:rPr lang="en-US" sz="1200" i="1" dirty="0">
                <a:latin typeface="Georgia"/>
                <a:cs typeface="Calibri"/>
              </a:rPr>
              <a:t>11:30-12:00 Lunch </a:t>
            </a:r>
            <a:endParaRPr lang="en-US" sz="1200" dirty="0">
              <a:latin typeface="Georgia"/>
              <a:cs typeface="Calibri"/>
            </a:endParaRPr>
          </a:p>
          <a:p>
            <a:pPr>
              <a:lnSpc>
                <a:spcPct val="150000"/>
              </a:lnSpc>
            </a:pPr>
            <a:r>
              <a:rPr lang="en-US" sz="1200" i="1" dirty="0">
                <a:latin typeface="Georgia"/>
                <a:cs typeface="Calibri"/>
              </a:rPr>
              <a:t>12:00-12:30 Calendar Time </a:t>
            </a:r>
            <a:endParaRPr lang="en-US" sz="1200" dirty="0">
              <a:latin typeface="Georgia"/>
              <a:cs typeface="Calibri"/>
            </a:endParaRPr>
          </a:p>
          <a:p>
            <a:pPr>
              <a:lnSpc>
                <a:spcPct val="150000"/>
              </a:lnSpc>
            </a:pPr>
            <a:r>
              <a:rPr lang="en-US" sz="1200" i="1" dirty="0">
                <a:latin typeface="Georgia"/>
                <a:cs typeface="Calibri"/>
              </a:rPr>
              <a:t>12:30- </a:t>
            </a:r>
            <a:r>
              <a:rPr lang="en-US" sz="1200" i="1" dirty="0" smtClean="0">
                <a:latin typeface="Georgia"/>
                <a:cs typeface="Calibri"/>
              </a:rPr>
              <a:t>1:00 </a:t>
            </a:r>
            <a:r>
              <a:rPr lang="en-US" sz="1200" i="1" dirty="0">
                <a:latin typeface="Georgia"/>
                <a:cs typeface="Calibri"/>
              </a:rPr>
              <a:t>Specials </a:t>
            </a:r>
            <a:endParaRPr lang="en-US" sz="1200" dirty="0">
              <a:latin typeface="Georgia"/>
              <a:cs typeface="Calibri"/>
            </a:endParaRPr>
          </a:p>
          <a:p>
            <a:pPr>
              <a:lnSpc>
                <a:spcPct val="150000"/>
              </a:lnSpc>
            </a:pPr>
            <a:r>
              <a:rPr lang="en-US" sz="1200" i="1" dirty="0">
                <a:latin typeface="Georgia"/>
                <a:cs typeface="Calibri"/>
              </a:rPr>
              <a:t>1:00-1:30 Whole Group reading </a:t>
            </a:r>
            <a:r>
              <a:rPr lang="en-US" sz="1200" i="1" dirty="0" smtClean="0">
                <a:latin typeface="Georgia"/>
                <a:cs typeface="Calibri"/>
              </a:rPr>
              <a:t>1:30-2:00 </a:t>
            </a:r>
            <a:r>
              <a:rPr lang="en-US" sz="1200" i="1" dirty="0">
                <a:latin typeface="Georgia"/>
                <a:cs typeface="Calibri"/>
              </a:rPr>
              <a:t>Recess </a:t>
            </a:r>
          </a:p>
          <a:p>
            <a:pPr>
              <a:lnSpc>
                <a:spcPct val="150000"/>
              </a:lnSpc>
            </a:pPr>
            <a:r>
              <a:rPr lang="en-US" sz="1200" i="1" dirty="0">
                <a:latin typeface="Georgia"/>
                <a:cs typeface="Calibri"/>
              </a:rPr>
              <a:t>2:00-2:30 Break</a:t>
            </a:r>
          </a:p>
          <a:p>
            <a:pPr>
              <a:lnSpc>
                <a:spcPct val="150000"/>
              </a:lnSpc>
            </a:pPr>
            <a:r>
              <a:rPr lang="en-US" sz="1200" i="1" dirty="0">
                <a:latin typeface="Georgia"/>
                <a:cs typeface="Calibri"/>
              </a:rPr>
              <a:t> </a:t>
            </a:r>
            <a:r>
              <a:rPr lang="en-US" sz="1200" i="1" dirty="0" smtClean="0">
                <a:latin typeface="Georgia"/>
                <a:cs typeface="Calibri"/>
              </a:rPr>
              <a:t>2:30-3:00 </a:t>
            </a:r>
            <a:r>
              <a:rPr lang="en-US" sz="1200" i="1" dirty="0">
                <a:latin typeface="Georgia"/>
                <a:cs typeface="Calibri"/>
              </a:rPr>
              <a:t>Social skills </a:t>
            </a:r>
          </a:p>
          <a:p>
            <a:pPr>
              <a:lnSpc>
                <a:spcPct val="150000"/>
              </a:lnSpc>
            </a:pPr>
            <a:r>
              <a:rPr lang="en-US" sz="1200" i="1" dirty="0">
                <a:latin typeface="Georgia"/>
                <a:cs typeface="Calibri"/>
              </a:rPr>
              <a:t>3:00-3:30 Chores pack up</a:t>
            </a:r>
            <a:endParaRPr lang="en-US" dirty="0"/>
          </a:p>
        </p:txBody>
      </p:sp>
      <p:sp>
        <p:nvSpPr>
          <p:cNvPr id="18" name="TextBox 17">
            <a:extLst>
              <a:ext uri="{FF2B5EF4-FFF2-40B4-BE49-F238E27FC236}">
                <a16:creationId xmlns:a16="http://schemas.microsoft.com/office/drawing/2014/main" id="{D3D2BB06-1466-91E6-1FED-CB6B90F4C9DD}"/>
              </a:ext>
            </a:extLst>
          </p:cNvPr>
          <p:cNvSpPr txBox="1"/>
          <p:nvPr/>
        </p:nvSpPr>
        <p:spPr>
          <a:xfrm>
            <a:off x="4399837" y="949744"/>
            <a:ext cx="2743200"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9" name="TextBox 18">
            <a:extLst>
              <a:ext uri="{FF2B5EF4-FFF2-40B4-BE49-F238E27FC236}">
                <a16:creationId xmlns:a16="http://schemas.microsoft.com/office/drawing/2014/main" id="{5D212C1F-593F-4C78-562B-5B678F1CF29B}"/>
              </a:ext>
            </a:extLst>
          </p:cNvPr>
          <p:cNvSpPr txBox="1"/>
          <p:nvPr/>
        </p:nvSpPr>
        <p:spPr>
          <a:xfrm>
            <a:off x="3656620" y="75506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Class Schedule</a:t>
            </a:r>
          </a:p>
        </p:txBody>
      </p:sp>
    </p:spTree>
    <p:extLst>
      <p:ext uri="{BB962C8B-B14F-4D97-AF65-F5344CB8AC3E}">
        <p14:creationId xmlns:p14="http://schemas.microsoft.com/office/powerpoint/2010/main" val="98525146"/>
      </p:ext>
    </p:extLst>
  </p:cSld>
  <p:clrMapOvr>
    <a:masterClrMapping/>
  </p:clrMapOvr>
</p:sld>
</file>

<file path=ppt/theme/theme1.xml><?xml version="1.0" encoding="utf-8"?>
<a:theme xmlns:a="http://schemas.openxmlformats.org/drawingml/2006/main" name="Winter Brochure 11 x 8.5">
  <a:themeElements>
    <a:clrScheme name="Winter Brochure">
      <a:dk1>
        <a:srgbClr val="43403B"/>
      </a:dk1>
      <a:lt1>
        <a:sysClr val="window" lastClr="FFFFFF"/>
      </a:lt1>
      <a:dk2>
        <a:srgbClr val="000000"/>
      </a:dk2>
      <a:lt2>
        <a:srgbClr val="E5E6E7"/>
      </a:lt2>
      <a:accent1>
        <a:srgbClr val="3D4346"/>
      </a:accent1>
      <a:accent2>
        <a:srgbClr val="BB3722"/>
      </a:accent2>
      <a:accent3>
        <a:srgbClr val="857963"/>
      </a:accent3>
      <a:accent4>
        <a:srgbClr val="6B4F58"/>
      </a:accent4>
      <a:accent5>
        <a:srgbClr val="6D898A"/>
      </a:accent5>
      <a:accent6>
        <a:srgbClr val="554238"/>
      </a:accent6>
      <a:hlink>
        <a:srgbClr val="BB3722"/>
      </a:hlink>
      <a:folHlink>
        <a:srgbClr val="85796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Brochure.potx" id="{7914E3C1-B050-42D3-81C2-28DDEDB2390F}" vid="{CD0C94AB-A5E2-4125-87EB-8B03305B1FE4}"/>
    </a:ext>
  </a:extLst>
</a:theme>
</file>

<file path=ppt/theme/theme2.xml><?xml version="1.0" encoding="utf-8"?>
<a:theme xmlns:a="http://schemas.openxmlformats.org/drawingml/2006/main" name="Office Theme">
  <a:themeElements>
    <a:clrScheme name="Winter Brochure">
      <a:dk1>
        <a:srgbClr val="43403B"/>
      </a:dk1>
      <a:lt1>
        <a:sysClr val="window" lastClr="FFFFFF"/>
      </a:lt1>
      <a:dk2>
        <a:srgbClr val="000000"/>
      </a:dk2>
      <a:lt2>
        <a:srgbClr val="E5E6E7"/>
      </a:lt2>
      <a:accent1>
        <a:srgbClr val="3D4346"/>
      </a:accent1>
      <a:accent2>
        <a:srgbClr val="BB3722"/>
      </a:accent2>
      <a:accent3>
        <a:srgbClr val="857963"/>
      </a:accent3>
      <a:accent4>
        <a:srgbClr val="6B4F58"/>
      </a:accent4>
      <a:accent5>
        <a:srgbClr val="6D898A"/>
      </a:accent5>
      <a:accent6>
        <a:srgbClr val="554238"/>
      </a:accent6>
      <a:hlink>
        <a:srgbClr val="BB3722"/>
      </a:hlink>
      <a:folHlink>
        <a:srgbClr val="85796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inter Brochure">
      <a:dk1>
        <a:srgbClr val="43403B"/>
      </a:dk1>
      <a:lt1>
        <a:sysClr val="window" lastClr="FFFFFF"/>
      </a:lt1>
      <a:dk2>
        <a:srgbClr val="000000"/>
      </a:dk2>
      <a:lt2>
        <a:srgbClr val="E5E6E7"/>
      </a:lt2>
      <a:accent1>
        <a:srgbClr val="3D4346"/>
      </a:accent1>
      <a:accent2>
        <a:srgbClr val="BB3722"/>
      </a:accent2>
      <a:accent3>
        <a:srgbClr val="857963"/>
      </a:accent3>
      <a:accent4>
        <a:srgbClr val="6B4F58"/>
      </a:accent4>
      <a:accent5>
        <a:srgbClr val="6D898A"/>
      </a:accent5>
      <a:accent6>
        <a:srgbClr val="554238"/>
      </a:accent6>
      <a:hlink>
        <a:srgbClr val="BB3722"/>
      </a:hlink>
      <a:folHlink>
        <a:srgbClr val="85796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7716A6-524D-44CC-B263-8C7BFC36308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F64003C-4601-434A-89D5-9D79BD4916D1}">
  <ds:schemaRefs>
    <ds:schemaRef ds:uri="http://schemas.microsoft.com/sharepoint/v3/contenttype/forms"/>
  </ds:schemaRefs>
</ds:datastoreItem>
</file>

<file path=customXml/itemProps3.xml><?xml version="1.0" encoding="utf-8"?>
<ds:datastoreItem xmlns:ds="http://schemas.openxmlformats.org/officeDocument/2006/customXml" ds:itemID="{16E211BD-755A-4654-913E-FE18F117E73C}">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37</TotalTime>
  <Words>304</Words>
  <Application>Microsoft Office PowerPoint</Application>
  <PresentationFormat>Custom</PresentationFormat>
  <Paragraphs>60</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Cambria</vt:lpstr>
      <vt:lpstr>Georgia</vt:lpstr>
      <vt:lpstr>Winter Brochure 11 x 8.5</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molly</cp:lastModifiedBy>
  <cp:revision>4</cp:revision>
  <dcterms:created xsi:type="dcterms:W3CDTF">2023-05-22T22:35:31Z</dcterms:created>
  <dcterms:modified xsi:type="dcterms:W3CDTF">2023-05-31T18:50:59Z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0x0101007C1D5F340F01F94FA2FD29A5E6DC872E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IsMyDocuments">
    <vt:bool>true</vt:bool>
  </property>
</Properties>
</file>